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1" r:id="rId6"/>
    <p:sldId id="262" r:id="rId7"/>
    <p:sldId id="263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F54D-4B16-437C-B286-F06E44DC7D2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8D6-8ADA-4758-A68E-B172F68E64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F54D-4B16-437C-B286-F06E44DC7D2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8D6-8ADA-4758-A68E-B172F68E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F54D-4B16-437C-B286-F06E44DC7D2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8D6-8ADA-4758-A68E-B172F68E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F54D-4B16-437C-B286-F06E44DC7D2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8D6-8ADA-4758-A68E-B172F68E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F54D-4B16-437C-B286-F06E44DC7D2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8D6-8ADA-4758-A68E-B172F68E64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F54D-4B16-437C-B286-F06E44DC7D2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8D6-8ADA-4758-A68E-B172F68E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F54D-4B16-437C-B286-F06E44DC7D2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8D6-8ADA-4758-A68E-B172F68E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F54D-4B16-437C-B286-F06E44DC7D2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85E8D6-8ADA-4758-A68E-B172F68E64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F54D-4B16-437C-B286-F06E44DC7D2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8D6-8ADA-4758-A68E-B172F68E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F54D-4B16-437C-B286-F06E44DC7D2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785E8D6-8ADA-4758-A68E-B172F68E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3E5F54D-4B16-437C-B286-F06E44DC7D2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8D6-8ADA-4758-A68E-B172F68E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3E5F54D-4B16-437C-B286-F06E44DC7D2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785E8D6-8ADA-4758-A68E-B172F68E644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nformatikaijosponesto.wordpres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6000" dirty="0" smtClean="0"/>
              <a:t>ГУГЛИФИКАЦИЈА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Са семинара Гугл-апликације за Гугл-генерације</a:t>
            </a:r>
            <a:endParaRPr lang="en-US" dirty="0"/>
          </a:p>
        </p:txBody>
      </p:sp>
      <p:pic>
        <p:nvPicPr>
          <p:cNvPr id="1026" name="Picture 2" descr="http://www.blic.rs/data/images/2012-10-19/281727_gugl-01-ap_f.jpg?ver=1351675936"/>
          <p:cNvPicPr>
            <a:picLocks noChangeAspect="1" noChangeArrowheads="1"/>
          </p:cNvPicPr>
          <p:nvPr/>
        </p:nvPicPr>
        <p:blipFill>
          <a:blip r:embed="rId2"/>
          <a:srcRect b="25000"/>
          <a:stretch>
            <a:fillRect/>
          </a:stretch>
        </p:blipFill>
        <p:spPr bwMode="auto">
          <a:xfrm>
            <a:off x="0" y="0"/>
            <a:ext cx="3647711" cy="15716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357826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Злетица Геров,</a:t>
            </a:r>
          </a:p>
          <a:p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Техничка школа, Књажевац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2071678"/>
            <a:ext cx="6996138" cy="4054485"/>
          </a:xfrm>
        </p:spPr>
        <p:txBody>
          <a:bodyPr/>
          <a:lstStyle/>
          <a:p>
            <a:r>
              <a:rPr lang="sr-Cyrl-RS" b="1" dirty="0" smtClean="0"/>
              <a:t>Линкови ка осталим сајтовима које ће бити креирани у токушколске године биће објављени на мом </a:t>
            </a:r>
            <a:r>
              <a:rPr lang="sr-Cyrl-RS" b="1" dirty="0" smtClean="0">
                <a:hlinkClick r:id="rId2"/>
              </a:rPr>
              <a:t>блогу</a:t>
            </a:r>
            <a:r>
              <a:rPr lang="sr-Cyrl-RS" b="1" dirty="0" smtClean="0"/>
              <a:t>, у категорији ученици и подкатегорији ученички радови 2014/15.</a:t>
            </a:r>
            <a:endParaRPr lang="en-US" b="1" dirty="0"/>
          </a:p>
        </p:txBody>
      </p:sp>
      <p:pic>
        <p:nvPicPr>
          <p:cNvPr id="4" name="Picture 2" descr="http://www.blic.rs/data/images/2012-10-19/281727_gugl-01-ap_f.jpg?ver=1351675936"/>
          <p:cNvPicPr>
            <a:picLocks noChangeAspect="1" noChangeArrowheads="1"/>
          </p:cNvPicPr>
          <p:nvPr/>
        </p:nvPicPr>
        <p:blipFill>
          <a:blip r:embed="rId3"/>
          <a:srcRect b="25000"/>
          <a:stretch>
            <a:fillRect/>
          </a:stretch>
        </p:blipFill>
        <p:spPr bwMode="auto">
          <a:xfrm>
            <a:off x="0" y="0"/>
            <a:ext cx="3647711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 smtClean="0"/>
              <a:t>Ево неких примера Гугл обележивача које су направили ученици:</a:t>
            </a:r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sr-Cyrl-RS" b="1" dirty="0" smtClean="0"/>
              <a:t>Неки су их дорађивали након мојих сугестија:</a:t>
            </a:r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pPr>
              <a:buNone/>
            </a:pPr>
            <a:endParaRPr lang="sr-Cyrl-RS" b="1" dirty="0" smtClean="0"/>
          </a:p>
          <a:p>
            <a:endParaRPr lang="en-US" b="1" dirty="0"/>
          </a:p>
        </p:txBody>
      </p:sp>
      <p:pic>
        <p:nvPicPr>
          <p:cNvPr id="4" name="Picture 2" descr="http://www.blic.rs/data/images/2012-10-19/281727_gugl-01-ap_f.jpg?ver=1351675936"/>
          <p:cNvPicPr>
            <a:picLocks noChangeAspect="1" noChangeArrowheads="1"/>
          </p:cNvPicPr>
          <p:nvPr/>
        </p:nvPicPr>
        <p:blipFill>
          <a:blip r:embed="rId3"/>
          <a:srcRect b="25000"/>
          <a:stretch>
            <a:fillRect/>
          </a:stretch>
        </p:blipFill>
        <p:spPr bwMode="auto">
          <a:xfrm>
            <a:off x="0" y="0"/>
            <a:ext cx="3647711" cy="1571612"/>
          </a:xfrm>
          <a:prstGeom prst="rect">
            <a:avLst/>
          </a:prstGeom>
          <a:noFill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000628" y="3000372"/>
          <a:ext cx="1457332" cy="1229624"/>
        </p:xfrm>
        <a:graphic>
          <a:graphicData uri="http://schemas.openxmlformats.org/presentationml/2006/ole">
            <p:oleObj spid="_x0000_s4100" name="Packager Shell Object" showAsIcon="1" r:id="rId4" imgW="914400" imgH="771480" progId="Package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43240" y="2928934"/>
          <a:ext cx="1500198" cy="1265792"/>
        </p:xfrm>
        <a:graphic>
          <a:graphicData uri="http://schemas.openxmlformats.org/presentationml/2006/ole">
            <p:oleObj spid="_x0000_s4101" name="Packager Shell Object" showAsIcon="1" r:id="rId5" imgW="914400" imgH="771480" progId="Package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714612" y="4786322"/>
          <a:ext cx="1428760" cy="1205516"/>
        </p:xfrm>
        <a:graphic>
          <a:graphicData uri="http://schemas.openxmlformats.org/presentationml/2006/ole">
            <p:oleObj spid="_x0000_s4102" name="Packager Shell Object" showAsIcon="1" r:id="rId6" imgW="914400" imgH="771480" progId="Package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 smtClean="0"/>
              <a:t>На жалост, радове са Гугл диска, можете видети само овако:</a:t>
            </a:r>
          </a:p>
          <a:p>
            <a:endParaRPr lang="sr-Cyrl-RS" b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4" name="Picture 2" descr="http://www.blic.rs/data/images/2012-10-19/281727_gugl-01-ap_f.jpg?ver=1351675936"/>
          <p:cNvPicPr>
            <a:picLocks noChangeAspect="1" noChangeArrowheads="1"/>
          </p:cNvPicPr>
          <p:nvPr/>
        </p:nvPicPr>
        <p:blipFill>
          <a:blip r:embed="rId2"/>
          <a:srcRect b="25000"/>
          <a:stretch>
            <a:fillRect/>
          </a:stretch>
        </p:blipFill>
        <p:spPr bwMode="auto">
          <a:xfrm>
            <a:off x="0" y="0"/>
            <a:ext cx="3647711" cy="1571612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643182"/>
            <a:ext cx="6743708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0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blic.rs/data/images/2012-10-19/281727_gugl-01-ap_f.jpg?ver=1351675936"/>
          <p:cNvPicPr>
            <a:picLocks noChangeAspect="1" noChangeArrowheads="1"/>
          </p:cNvPicPr>
          <p:nvPr/>
        </p:nvPicPr>
        <p:blipFill>
          <a:blip r:embed="rId3"/>
          <a:srcRect b="25000"/>
          <a:stretch>
            <a:fillRect/>
          </a:stretch>
        </p:blipFill>
        <p:spPr bwMode="auto">
          <a:xfrm>
            <a:off x="0" y="0"/>
            <a:ext cx="3647711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blic.rs/data/images/2012-10-19/281727_gugl-01-ap_f.jpg?ver=1351675936"/>
          <p:cNvPicPr>
            <a:picLocks noChangeAspect="1" noChangeArrowheads="1"/>
          </p:cNvPicPr>
          <p:nvPr/>
        </p:nvPicPr>
        <p:blipFill>
          <a:blip r:embed="rId2"/>
          <a:srcRect b="25000"/>
          <a:stretch>
            <a:fillRect/>
          </a:stretch>
        </p:blipFill>
        <p:spPr bwMode="auto">
          <a:xfrm>
            <a:off x="0" y="0"/>
            <a:ext cx="3647711" cy="157161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0229" y="1600200"/>
            <a:ext cx="7859423" cy="49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 smtClean="0"/>
              <a:t>Ево примера готове странице:</a:t>
            </a:r>
            <a:endParaRPr lang="en-US" b="1" dirty="0"/>
          </a:p>
        </p:txBody>
      </p:sp>
      <p:pic>
        <p:nvPicPr>
          <p:cNvPr id="4" name="Picture 2" descr="http://www.blic.rs/data/images/2012-10-19/281727_gugl-01-ap_f.jpg?ver=1351675936"/>
          <p:cNvPicPr>
            <a:picLocks noChangeAspect="1" noChangeArrowheads="1"/>
          </p:cNvPicPr>
          <p:nvPr/>
        </p:nvPicPr>
        <p:blipFill>
          <a:blip r:embed="rId2"/>
          <a:srcRect b="25000"/>
          <a:stretch>
            <a:fillRect/>
          </a:stretch>
        </p:blipFill>
        <p:spPr bwMode="auto">
          <a:xfrm>
            <a:off x="0" y="0"/>
            <a:ext cx="3647711" cy="1571612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89" y="2285992"/>
            <a:ext cx="6186531" cy="386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 smtClean="0"/>
              <a:t>А ово сам сликала у току израде, док су се договарали...</a:t>
            </a:r>
            <a:endParaRPr lang="en-US" b="1" dirty="0"/>
          </a:p>
        </p:txBody>
      </p:sp>
      <p:pic>
        <p:nvPicPr>
          <p:cNvPr id="4" name="Picture 2" descr="http://www.blic.rs/data/images/2012-10-19/281727_gugl-01-ap_f.jpg?ver=1351675936"/>
          <p:cNvPicPr>
            <a:picLocks noChangeAspect="1" noChangeArrowheads="1"/>
          </p:cNvPicPr>
          <p:nvPr/>
        </p:nvPicPr>
        <p:blipFill>
          <a:blip r:embed="rId2"/>
          <a:srcRect b="25000"/>
          <a:stretch>
            <a:fillRect/>
          </a:stretch>
        </p:blipFill>
        <p:spPr bwMode="auto">
          <a:xfrm>
            <a:off x="0" y="0"/>
            <a:ext cx="3647711" cy="1571612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571744"/>
            <a:ext cx="614366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7467600" cy="4054485"/>
          </a:xfrm>
        </p:spPr>
        <p:txBody>
          <a:bodyPr/>
          <a:lstStyle/>
          <a:p>
            <a:r>
              <a:rPr lang="sr-Cyrl-RS" b="1" dirty="0" smtClean="0"/>
              <a:t>Сајт о Техничкој школи у Књажевцу, из угла ученика, који уређују чланови Блогострип секције, можете видети на следећој адреси:</a:t>
            </a:r>
          </a:p>
          <a:p>
            <a:endParaRPr lang="sr-Cyrl-RS" b="1" dirty="0" smtClean="0"/>
          </a:p>
          <a:p>
            <a:pPr>
              <a:buNone/>
            </a:pPr>
            <a:r>
              <a:rPr lang="en-US" b="1" dirty="0" smtClean="0"/>
              <a:t>https://sites.google.com/site/tehnickaskolaknjazevac/</a:t>
            </a:r>
            <a:endParaRPr lang="sr-Cyrl-RS" b="1" dirty="0" smtClean="0"/>
          </a:p>
        </p:txBody>
      </p:sp>
      <p:pic>
        <p:nvPicPr>
          <p:cNvPr id="4" name="Picture 2" descr="http://www.blic.rs/data/images/2012-10-19/281727_gugl-01-ap_f.jpg?ver=1351675936"/>
          <p:cNvPicPr>
            <a:picLocks noChangeAspect="1" noChangeArrowheads="1"/>
          </p:cNvPicPr>
          <p:nvPr/>
        </p:nvPicPr>
        <p:blipFill>
          <a:blip r:embed="rId2"/>
          <a:srcRect b="25000"/>
          <a:stretch>
            <a:fillRect/>
          </a:stretch>
        </p:blipFill>
        <p:spPr bwMode="auto">
          <a:xfrm>
            <a:off x="0" y="0"/>
            <a:ext cx="3647711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blic.rs/data/images/2012-10-19/281727_gugl-01-ap_f.jpg?ver=1351675936"/>
          <p:cNvPicPr>
            <a:picLocks noChangeAspect="1" noChangeArrowheads="1"/>
          </p:cNvPicPr>
          <p:nvPr/>
        </p:nvPicPr>
        <p:blipFill>
          <a:blip r:embed="rId2"/>
          <a:srcRect b="25000"/>
          <a:stretch>
            <a:fillRect/>
          </a:stretch>
        </p:blipFill>
        <p:spPr bwMode="auto">
          <a:xfrm>
            <a:off x="0" y="0"/>
            <a:ext cx="3647711" cy="1571612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45920"/>
            <a:ext cx="5943600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</TotalTime>
  <Words>115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Technic</vt:lpstr>
      <vt:lpstr>Package</vt:lpstr>
      <vt:lpstr>ГУГЛИФИКАЦИЈА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ГУГЛИФИКАЦИЈА</dc:title>
  <dc:creator>Zlatica Gerov</dc:creator>
  <cp:lastModifiedBy>Zlatica Gerov</cp:lastModifiedBy>
  <cp:revision>4</cp:revision>
  <dcterms:created xsi:type="dcterms:W3CDTF">2014-10-11T22:37:28Z</dcterms:created>
  <dcterms:modified xsi:type="dcterms:W3CDTF">2014-10-11T23:08:20Z</dcterms:modified>
</cp:coreProperties>
</file>