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9DBA5B-6DAD-4226-B732-648DE8577AF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DAA5A32-905B-4AB7-9822-B2DF300A52AB}" type="datetimeFigureOut">
              <a:rPr lang="sr-Latn-RS" smtClean="0"/>
              <a:t>7.10.2014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agamarkovic68@gmail.com" TargetMode="External"/><Relationship Id="rId2" Type="http://schemas.openxmlformats.org/officeDocument/2006/relationships/hyperlink" Target="mailto:s.muskic@hotmail.co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brankamil16@gmail.com" TargetMode="External"/><Relationship Id="rId4" Type="http://schemas.openxmlformats.org/officeDocument/2006/relationships/hyperlink" Target="mailto:marinasavic74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hyperlink" Target="download.pptx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2WeVXCo5y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98" y="476672"/>
            <a:ext cx="8664682" cy="2477889"/>
          </a:xfrm>
        </p:spPr>
        <p:txBody>
          <a:bodyPr/>
          <a:lstStyle/>
          <a:p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Историја нас учи:</a:t>
            </a:r>
            <a:b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“ЈАЧАЈУЋИ СЛОГУ, ЧУВАМО СЛОБОДУ!”</a:t>
            </a:r>
            <a:b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sr-Latn-R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89040"/>
            <a:ext cx="6461760" cy="1849760"/>
          </a:xfrm>
        </p:spPr>
        <p:txBody>
          <a:bodyPr>
            <a:normAutofit lnSpcReduction="10000"/>
          </a:bodyPr>
          <a:lstStyle/>
          <a:p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Снежана Мушкић ОШ “Иво Андрић”</a:t>
            </a:r>
          </a:p>
          <a:p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Савић ОШ “Иво Андрић”</a:t>
            </a:r>
          </a:p>
          <a:p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Бранка Милошевић ОШ “Радоје Домановић”</a:t>
            </a:r>
          </a:p>
          <a:p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Драгана Марковић ОШ “Војислав Илић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Млађи”</a:t>
            </a:r>
          </a:p>
          <a:p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НИШ</a:t>
            </a:r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710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Путовање кроз историју креће из Тврђаве 1827. године и затим на Чегру 1809. године...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G:\Slike film\DSC_0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657600" cy="2240177"/>
          </a:xfrm>
          <a:prstGeom prst="rect">
            <a:avLst/>
          </a:prstGeom>
          <a:noFill/>
        </p:spPr>
      </p:pic>
      <p:pic>
        <p:nvPicPr>
          <p:cNvPr id="6" name="Picture 5" descr="G:\Slike film\DSC_0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657600" cy="2362200"/>
          </a:xfrm>
          <a:prstGeom prst="rect">
            <a:avLst/>
          </a:prstGeom>
          <a:noFill/>
        </p:spPr>
      </p:pic>
      <p:pic>
        <p:nvPicPr>
          <p:cNvPr id="7" name="Picture 3" descr="G:\Slike film\DSC_0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3582785" cy="2310938"/>
          </a:xfrm>
          <a:prstGeom prst="rect">
            <a:avLst/>
          </a:prstGeom>
          <a:noFill/>
        </p:spPr>
      </p:pic>
      <p:pic>
        <p:nvPicPr>
          <p:cNvPr id="8" name="Picture 2" descr="G:\Slike film\DSC_0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36431"/>
            <a:ext cx="36576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71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...и наставља се у Ћеле кули до коначног ослобођења од Турака 1878. године код споменика ослободиоцима </a:t>
            </a:r>
            <a:r>
              <a:rPr lang="sr-Cyrl-RS" sz="2000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Ниша.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Slike film\DSC_0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657600" cy="2365275"/>
          </a:xfrm>
          <a:prstGeom prst="rect">
            <a:avLst/>
          </a:prstGeom>
          <a:noFill/>
        </p:spPr>
      </p:pic>
      <p:pic>
        <p:nvPicPr>
          <p:cNvPr id="6" name="Picture 4" descr="G:\Slike film\DSC_0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87368"/>
            <a:ext cx="3733800" cy="2389632"/>
          </a:xfrm>
          <a:prstGeom prst="rect">
            <a:avLst/>
          </a:prstGeom>
          <a:noFill/>
        </p:spPr>
      </p:pic>
      <p:pic>
        <p:nvPicPr>
          <p:cNvPr id="7" name="Picture 5" descr="G:\Slike film\DSC_03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3657600" cy="2365275"/>
          </a:xfrm>
          <a:prstGeom prst="rect">
            <a:avLst/>
          </a:prstGeom>
          <a:noFill/>
        </p:spPr>
      </p:pic>
      <p:pic>
        <p:nvPicPr>
          <p:cNvPr id="8" name="Picture 6" descr="G:\Slike film\DSC_0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118378"/>
            <a:ext cx="361566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1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178698"/>
          </a:xfrm>
        </p:spPr>
        <p:txBody>
          <a:bodyPr/>
          <a:lstStyle/>
          <a:p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Повратну информацију о наученом добиле смо кроз изложбу ликовних радова свих учесника пројекта, литерарних дана као и припреме представа за млађе разреде.</a:t>
            </a:r>
            <a:b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Допринос деце Ниша свим грађанима је окупљање у центру града под насловом:</a:t>
            </a:r>
            <a:r>
              <a:rPr lang="en-U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sr-Cyrl-RS" sz="2000" b="1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ЈАЧАЈУЋИ  СЛОГУ,  ЧУВАМО  СЛОБОДУ!</a:t>
            </a:r>
            <a:r>
              <a:rPr lang="en-U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дан чегарске битке 31.маја планирамо јавни скуп код споменика Весник слободе. Ту ће бити постављена изложба радова, а ученици ће, обучени у своје костиме, поклањати суграђанима израђене магнете са слоганом слоге и слободе.</a:t>
            </a:r>
            <a:b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034682"/>
          </a:xfrm>
        </p:spPr>
        <p:txBody>
          <a:bodyPr/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sr-Latn-C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Снежана Мушкић</a:t>
            </a:r>
            <a: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hlinkClick r:id="rId2"/>
              </a:rPr>
              <a:t>s.muskic@hotmail.com</a:t>
            </a:r>
            <a:r>
              <a:rPr lang="sr-Latn-C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sr-Latn-C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sr-Latn-C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Драгана Марковић</a:t>
            </a:r>
            <a: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hlinkClick r:id="rId3"/>
              </a:rPr>
              <a:t>gagamarkovic68@gmail.com</a:t>
            </a:r>
            <a:r>
              <a:rPr lang="sr-Latn-C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sr-Latn-C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sr-Latn-C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Марина Савић</a:t>
            </a:r>
            <a: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hlinkClick r:id="rId4"/>
              </a:rPr>
              <a:t>marinasavic74@gmail.com</a:t>
            </a:r>
            <a:r>
              <a:rPr lang="sr-Latn-C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sr-Latn-C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sr-Latn-C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Бранка Милошевић</a:t>
            </a:r>
            <a: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hlinkClick r:id="rId5"/>
              </a:rPr>
              <a:t>brankamil16@gmail.com</a:t>
            </a:r>
            <a: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0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003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r-Latn-C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Након обраде наставне јединице 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Latn-C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Ропство под Турцима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”,</a:t>
            </a:r>
            <a:r>
              <a:rPr lang="sr-Latn-C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ученици су пожелели да науче више о свом месту из тог периода. 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r-Latn-C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Јасне смернице за даљи рад добиле смо кроз анкету.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r-Latn-C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Анкета је спроведена кроз четири одељења различитих школа. 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379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sr-Cyrl-RS" sz="1800" spc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sr-Cyrl-RS" sz="1800" spc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sr-Cyrl-RS" sz="18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sr-Cyrl-RS" sz="1800" spc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sr-Cyrl-RS" sz="1800" spc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sr-Cyrl-RS" sz="1800" spc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sr-Latn-CS" sz="2000" spc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Уследило </a:t>
            </a:r>
            <a:r>
              <a:rPr lang="sr-Latn-CS" sz="2000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је предавање госта</a:t>
            </a: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професора историје</a:t>
            </a:r>
            <a:r>
              <a:rPr lang="sr-Latn-CS" sz="2000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Милана Стојановића, </a:t>
            </a:r>
            <a:r>
              <a:rPr lang="sr-Latn-CS" sz="2000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који је сликовито приказао Ниш под турском влашћу од </a:t>
            </a: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14.</a:t>
            </a:r>
            <a:r>
              <a:rPr lang="sr-Latn-CS" sz="2000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до </a:t>
            </a: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19. века.</a:t>
            </a:r>
            <a:r>
              <a:rPr lang="sr-Latn-CS" sz="2000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Latn-CS" sz="2000" spc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Korisnik\Desktop\Razliciti\TURKOLOG\PB140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80" y="1947276"/>
            <a:ext cx="2980113" cy="2236124"/>
          </a:xfrm>
          <a:prstGeom prst="rect">
            <a:avLst/>
          </a:prstGeom>
          <a:noFill/>
        </p:spPr>
      </p:pic>
      <p:pic>
        <p:nvPicPr>
          <p:cNvPr id="5" name="Picture 2" descr="C:\Users\Korisnik\Desktop\Razliciti\TURKOLOG\PB16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2981993" cy="2236495"/>
          </a:xfrm>
          <a:prstGeom prst="rect">
            <a:avLst/>
          </a:prstGeom>
          <a:noFill/>
        </p:spPr>
      </p:pic>
      <p:pic>
        <p:nvPicPr>
          <p:cNvPr id="6" name="Picture 2" descr="C:\Users\Milenko\Desktop\Marina\TVRDJAVA CEGAR CELEKULA TRG\Tragovi proslosti\TURKOLOG\PB140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72" y="2664300"/>
            <a:ext cx="246888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orisnik\Desktop\Razliciti\TURKOLOG\PB160184 (Small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988840"/>
            <a:ext cx="2926080" cy="2194560"/>
          </a:xfrm>
          <a:prstGeom prst="rect">
            <a:avLst/>
          </a:prstGeom>
          <a:noFill/>
        </p:spPr>
      </p:pic>
      <p:pic>
        <p:nvPicPr>
          <p:cNvPr id="8" name="Picture 3" descr="C:\Users\Milenko\Desktop\Marina\TVRDJAVA CEGAR CELEKULA TRG\Tragovi proslosti\TURKOLOG\PB1601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60" y="4423893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8018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r-Latn-C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Поделили смо ученике на  четири групе  и одредили смо четири подтеме које су ученици издвојили кроз анкету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r-Latn-C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Групе су кренуле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десетодневно</a:t>
            </a:r>
            <a:r>
              <a:rPr lang="sr-Latn-C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истраживање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складу са терминима у пројектном задатку као и у припрему за снимање наставног филма. Крајњи резултат  је филм који је хронолошки приказ догађаја кроз историју.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r-Cyrl-R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r-Latn-C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Истраживање је обухватало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прикупљање и </a:t>
            </a:r>
            <a:r>
              <a:rPr lang="sr-Latn-C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коришћење различитих извора информација: штампани материјали, текстови, филмови, слике са интернета, разговор са кустосима при обиласку споменика.</a:t>
            </a:r>
          </a:p>
          <a:p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84833"/>
              </p:ext>
            </p:extLst>
          </p:nvPr>
        </p:nvGraphicFramePr>
        <p:xfrm>
          <a:off x="323528" y="1412776"/>
          <a:ext cx="80165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138"/>
                <a:gridCol w="2004138"/>
                <a:gridCol w="2004138"/>
                <a:gridCol w="200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ПРВА ГРУПА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“ИВО АНДРИЋ”</a:t>
                      </a:r>
                      <a:endParaRPr lang="sr-Latn-C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ДРУГА ГРУПА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“ВОЈИСЛАВ</a:t>
                      </a:r>
                      <a:r>
                        <a:rPr lang="sr-Cyrl-R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ИЛИЋ-МЛАЂИ”</a:t>
                      </a:r>
                      <a:endParaRPr lang="sr-Latn-C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ТРЕЋА ГРУПА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“РАДОЈЕ ДОМАНОВИЋ”</a:t>
                      </a:r>
                      <a:endParaRPr lang="sr-Latn-C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ЧЕТВРТА ГРУПА</a:t>
                      </a:r>
                    </a:p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“ИВО АНДРИЋ”</a:t>
                      </a:r>
                      <a:endParaRPr lang="sr-Latn-C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r-Cyrl-R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ТВРЂАВА</a:t>
                      </a:r>
                      <a:endParaRPr lang="sr-Latn-C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ЧЕГАР</a:t>
                      </a:r>
                      <a:endParaRPr lang="sr-Latn-C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ЋЕЛЕ КУЛА</a:t>
                      </a:r>
                      <a:endParaRPr lang="sr-Latn-C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ВЕСНИК СЛОБОДЕ</a:t>
                      </a:r>
                      <a:endParaRPr lang="sr-Latn-C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1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Временски интервал је дат као подстицај и изазов деци да у одређеном </a:t>
            </a:r>
            <a:r>
              <a:rPr lang="sr-Cyrl-RS" sz="2000" spc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времену прикажу резултате истаживања.</a:t>
            </a:r>
            <a:r>
              <a:rPr lang="sr-Latn-C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ilenko\Desktop\Marina\TVRDJAVA CEGAR CELEKULA TRG\Tragovi proslosti\ISTRAZIVANJA\PB220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ilenko\Desktop\Marina\TVRDJAVA CEGAR CELEKULA TRG\Tragovi proslosti\ISTRAZIVANJA\PB220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6420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ilenko\Desktop\Marina\TVRDJAVA CEGAR CELEKULA TRG\Tragovi proslosti\ISTRAZIVANJA\PB2202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3440"/>
            <a:ext cx="2867558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ilenko\Desktop\Marina\TVRDJAVA CEGAR CELEKULA TRG\Tragovi proslosti\ISTRAZIVANJA\PB2202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1945"/>
            <a:ext cx="2809037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552" y="342900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Ученици треба да осмисле приказ наученог путем вршњачког учења, а затим и да уз нашу помоћ осмисле  текст  којим ће хронолошки приказати догађаје на терену (поред споменика</a:t>
            </a:r>
            <a:r>
              <a:rPr lang="ru-RU" dirty="0">
                <a:latin typeface="Arial" charset="0"/>
                <a:cs typeface="Arial" charset="0"/>
              </a:rPr>
              <a:t>). </a:t>
            </a:r>
            <a:endParaRPr lang="sr-Cyrl-R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620000" cy="45719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3657600" cy="1080120"/>
          </a:xfrm>
        </p:spPr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 прве групе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као резултат тимског рада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dirty="0">
                <a:latin typeface="Times New Roman" pitchFamily="18" charset="0"/>
                <a:cs typeface="Times New Roman" pitchFamily="18" charset="0"/>
              </a:rPr>
            </a:br>
            <a:r>
              <a:rPr lang="sr-Latn-CS" dirty="0">
                <a:latin typeface="Times New Roman" pitchFamily="18" charset="0"/>
                <a:cs typeface="Times New Roman" pitchFamily="18" charset="0"/>
              </a:rPr>
              <a:t>ТВРЂАВА</a:t>
            </a:r>
            <a:endParaRPr lang="sr-Latn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620688"/>
            <a:ext cx="3657600" cy="165618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 друге групе као резултат тимског рада је табела  ПНЗ на подтему  ЧЕГАР</a:t>
            </a:r>
          </a:p>
          <a:p>
            <a:endParaRPr lang="sr-Latn-RS" dirty="0"/>
          </a:p>
        </p:txBody>
      </p:sp>
      <p:pic>
        <p:nvPicPr>
          <p:cNvPr id="7" name="Picture 2" descr="C:\Users\Korisnik\Desktop\DSC_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55" y="2174875"/>
            <a:ext cx="3361393" cy="4536000"/>
          </a:xfrm>
          <a:prstGeom prst="rect">
            <a:avLst/>
          </a:prstGeom>
          <a:noFill/>
        </p:spPr>
      </p:pic>
      <p:pic>
        <p:nvPicPr>
          <p:cNvPr id="8" name="Picture 3" descr="C:\Users\Korisnik\Desktop\DSC_00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611" y="2174875"/>
            <a:ext cx="3540760" cy="44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1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7620000" cy="85998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3657600" cy="1368152"/>
          </a:xfrm>
        </p:spPr>
        <p:txBody>
          <a:bodyPr/>
          <a:lstStyle/>
          <a:p>
            <a:pPr algn="l"/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sr-Latn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треће</a:t>
            </a:r>
            <a:r>
              <a:rPr lang="sr-Latn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групе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као резултат тимског рада су</a:t>
            </a:r>
            <a:r>
              <a:rPr lang="sr-Latn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лента времена и ППТ презентација на подтему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ЋЕЛЕ 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</a:t>
            </a:r>
            <a:endParaRPr lang="sr-Latn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88640"/>
            <a:ext cx="3657600" cy="1584176"/>
          </a:xfrm>
        </p:spPr>
        <p:txBody>
          <a:bodyPr/>
          <a:lstStyle/>
          <a:p>
            <a:pPr algn="l"/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Продукт четврте</a:t>
            </a:r>
            <a:r>
              <a:rPr lang="sr-Latn-C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групе</a:t>
            </a:r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као резултат тимског рада  је мапа </a:t>
            </a:r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ума на  </a:t>
            </a:r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подтему ВЕСНИК СЛОБОДЕ</a:t>
            </a:r>
            <a:endParaRPr lang="sr-Latn-C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sr-Latn-R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škola\Tragovi proslosti\PC060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00" y="1412776"/>
            <a:ext cx="3408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škola\Tragovi proslosti\PC06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00" y="4077072"/>
            <a:ext cx="3564000" cy="267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G:\Slike film\DSC_03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81330"/>
            <a:ext cx="3657600" cy="23608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2924944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ППТ</a:t>
            </a:r>
            <a:endParaRPr lang="sr-Latn-R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1800" spc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sr-Cyrl-RS" sz="1800" spc="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sr-Cyrl-RS" sz="1800" spc="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sr-Cyrl-RS" sz="1800" spc="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sr-Cyrl-RS" sz="1800" spc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sr-Cyrl-RS" sz="1800" spc="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sr-Cyrl-RS" sz="2000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Окупили </a:t>
            </a: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смо све ученике да би реализовали </a:t>
            </a:r>
            <a:r>
              <a:rPr lang="en-U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пројектни задатак путем вршњачког учења и договорили термин за снимање заједничког филма.</a:t>
            </a:r>
            <a:r>
              <a:rPr lang="sr-Latn-C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orisnik\Desktop\PC17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17"/>
          <a:stretch>
            <a:fillRect/>
          </a:stretch>
        </p:blipFill>
        <p:spPr bwMode="auto">
          <a:xfrm>
            <a:off x="251520" y="1844824"/>
            <a:ext cx="3395749" cy="4267513"/>
          </a:xfrm>
          <a:prstGeom prst="rect">
            <a:avLst/>
          </a:prstGeom>
          <a:noFill/>
        </p:spPr>
      </p:pic>
      <p:pic>
        <p:nvPicPr>
          <p:cNvPr id="5" name="Picture 3" descr="C:\Users\Korisnik\Desktop\PC17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610" y="1844824"/>
            <a:ext cx="3394472" cy="426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19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352928" cy="2002234"/>
          </a:xfrm>
        </p:spPr>
        <p:txBody>
          <a:bodyPr/>
          <a:lstStyle/>
          <a:p>
            <a:r>
              <a:rPr lang="sr-Latn-C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Свака група била је посебно припремљена за приказ наученог на терену (понели су реквизите, ленту, костиме) и били су спремни да одиграју своју прву улогу на филму, који је </a:t>
            </a: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последњи и најзахтевнији</a:t>
            </a:r>
            <a:r>
              <a:rPr lang="sr-Latn-C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продук</a:t>
            </a: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Latn-C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пројекта</a:t>
            </a:r>
            <a:r>
              <a:rPr lang="sr-Latn-CS" sz="2000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2000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2000" b="1" dirty="0">
                <a:latin typeface="Times New Roman" pitchFamily="18" charset="0"/>
                <a:cs typeface="Times New Roman" pitchFamily="18" charset="0"/>
              </a:rPr>
              <a:t>Наставни филм је изазов за све, крећемо у снимање! </a:t>
            </a:r>
            <a:br>
              <a:rPr lang="sr-Latn-CS" sz="2000" b="1" dirty="0">
                <a:latin typeface="Times New Roman" pitchFamily="18" charset="0"/>
                <a:cs typeface="Times New Roman" pitchFamily="18" charset="0"/>
              </a:rPr>
            </a:b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Slike film\DSC_0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5688000" cy="37786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40152" y="3105835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hlinkClick r:id="rId3"/>
              </a:rPr>
              <a:t>http://www.youtube.com/watch?v=y2WeVXCo5y8</a:t>
            </a:r>
            <a:endParaRPr kumimoji="0" lang="sr-Latn-C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86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194</TotalTime>
  <Words>383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Историја нас учи:  “ЈАЧАЈУЋИ СЛОГУ, ЧУВАМО СЛОБОДУ!” </vt:lpstr>
      <vt:lpstr>PowerPoint Presentation</vt:lpstr>
      <vt:lpstr>   Уследило је предавање госта професора историје Милана Стојановића, који је сликовито приказао Ниш под турском влашћу од 14. до 19. века. </vt:lpstr>
      <vt:lpstr>PowerPoint Presentation</vt:lpstr>
      <vt:lpstr>Временски интервал је дат као подстицај и изазов деци да у одређеном  времену прикажу резултате истаживања. </vt:lpstr>
      <vt:lpstr>PowerPoint Presentation</vt:lpstr>
      <vt:lpstr>PowerPoint Presentation</vt:lpstr>
      <vt:lpstr>   Окупили смо све ученике да би реализовали  пројектни задатак путем вршњачког учења и договорили термин за снимање заједничког филма. </vt:lpstr>
      <vt:lpstr>Свака група била је посебно припремљена за приказ наученог на терену (понели су реквизите, ленту, костиме) и били су спремни да одиграју своју прву улогу на филму, који је последњи и најзахтевнији продукт пројекта.  Наставни филм је изазов за све, крећемо у снимање!  </vt:lpstr>
      <vt:lpstr>Путовање кроз историју креће из Тврђаве 1827. године и затим на Чегру 1809. године...</vt:lpstr>
      <vt:lpstr>...и наставља се у Ћеле кули до коначног ослобођења од Турака 1878. године код споменика ослободиоцима Ниша.</vt:lpstr>
      <vt:lpstr>Повратну информацију о наученом добиле смо кроз изложбу ликовних радова свих учесника пројекта, литерарних дана као и припреме представа за млађе разреде.  Допринос деце Ниша свим грађанима је окупљање у центру града под насловом:                        ЈАЧАЈУЋИ  СЛОГУ,  ЧУВАМО  СЛОБОДУ!  На дан чегарске битке 31.маја планирамо јавни скуп код споменика Весник слободе. Ту ће бити постављена изложба радова, а ученици ће, обучени у своје костиме, поклањати суграђанима израђене магнете са слоганом слоге и слободе. </vt:lpstr>
      <vt:lpstr>Снежана Мушкић s.muskic@hotmail.com Драгана Марковић gagamarkovic68@gmail.com Марина Савић marinasavic74@gmail.com Бранка Милошевић brankamil16@gmail.com 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Milenko</dc:creator>
  <cp:lastModifiedBy>Milenko</cp:lastModifiedBy>
  <cp:revision>13</cp:revision>
  <dcterms:created xsi:type="dcterms:W3CDTF">2014-10-06T16:27:13Z</dcterms:created>
  <dcterms:modified xsi:type="dcterms:W3CDTF">2014-10-07T16:02:43Z</dcterms:modified>
</cp:coreProperties>
</file>