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B7322-3D13-4941-83A8-B53DB66A1E5F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8E5B-1EF4-481C-9FB1-5658997737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8E5B-1EF4-481C-9FB1-5658997737C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9B4B-7474-49D0-82E8-AF005EF2A71C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DF1-D1EA-4651-ABBC-158B762368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9B4B-7474-49D0-82E8-AF005EF2A71C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DF1-D1EA-4651-ABBC-158B76236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9B4B-7474-49D0-82E8-AF005EF2A71C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DF1-D1EA-4651-ABBC-158B76236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9B4B-7474-49D0-82E8-AF005EF2A71C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DF1-D1EA-4651-ABBC-158B76236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9B4B-7474-49D0-82E8-AF005EF2A71C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F57DF1-D1EA-4651-ABBC-158B76236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9B4B-7474-49D0-82E8-AF005EF2A71C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DF1-D1EA-4651-ABBC-158B76236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9B4B-7474-49D0-82E8-AF005EF2A71C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DF1-D1EA-4651-ABBC-158B76236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9B4B-7474-49D0-82E8-AF005EF2A71C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DF1-D1EA-4651-ABBC-158B76236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9B4B-7474-49D0-82E8-AF005EF2A71C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DF1-D1EA-4651-ABBC-158B76236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9B4B-7474-49D0-82E8-AF005EF2A71C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DF1-D1EA-4651-ABBC-158B76236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9B4B-7474-49D0-82E8-AF005EF2A71C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DF1-D1EA-4651-ABBC-158B76236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219B4B-7474-49D0-82E8-AF005EF2A71C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F57DF1-D1EA-4651-ABBC-158B76236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 smtClean="0"/>
              <a:t>САЗНАЛИ НА СЕМИНАРУ </a:t>
            </a:r>
            <a:br>
              <a:rPr lang="sr-Cyrl-RS" b="1" dirty="0" smtClean="0"/>
            </a:br>
            <a:r>
              <a:rPr lang="sr-Cyrl-RS" b="1" dirty="0" smtClean="0"/>
              <a:t>И ПРИМЕНИЛИ У ПРАКСИ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Била сам координатор м</a:t>
            </a:r>
            <a:r>
              <a:rPr lang="en-US" b="1" dirty="0" err="1" smtClean="0">
                <a:solidFill>
                  <a:schemeClr val="tx1"/>
                </a:solidFill>
              </a:rPr>
              <a:t>еђународн</a:t>
            </a:r>
            <a:r>
              <a:rPr lang="sr-Cyrl-RS" b="1" dirty="0" smtClean="0">
                <a:solidFill>
                  <a:schemeClr val="tx1"/>
                </a:solidFill>
              </a:rPr>
              <a:t>ог</a:t>
            </a:r>
            <a:r>
              <a:rPr lang="en-US" b="1" dirty="0" smtClean="0">
                <a:solidFill>
                  <a:schemeClr val="tx1"/>
                </a:solidFill>
              </a:rPr>
              <a:t> п</a:t>
            </a:r>
            <a:r>
              <a:rPr lang="sr-Cyrl-RS" b="1" dirty="0" smtClean="0">
                <a:solidFill>
                  <a:schemeClr val="tx1"/>
                </a:solidFill>
              </a:rPr>
              <a:t>ројекта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*</a:t>
            </a:r>
            <a:r>
              <a:rPr lang="en-US" b="1" dirty="0" smtClean="0">
                <a:solidFill>
                  <a:schemeClr val="tx1"/>
                </a:solidFill>
              </a:rPr>
              <a:t>In medias res</a:t>
            </a:r>
            <a:r>
              <a:rPr lang="sr-Cyrl-RS" b="1" dirty="0" smtClean="0">
                <a:solidFill>
                  <a:schemeClr val="tx1"/>
                </a:solidFill>
              </a:rPr>
              <a:t>*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ilog 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80864" y="2130170"/>
            <a:ext cx="4982271" cy="3648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ilog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9547" y="2082538"/>
            <a:ext cx="7744906" cy="37438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ilog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8306" y="1600200"/>
            <a:ext cx="3927387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ilog 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3696" y="1600200"/>
            <a:ext cx="545660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rilog 5-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2075" y="1600200"/>
            <a:ext cx="3848850" cy="4525963"/>
          </a:xfrm>
        </p:spPr>
      </p:pic>
      <p:pic>
        <p:nvPicPr>
          <p:cNvPr id="6" name="Content Placeholder 5" descr="prilog 5-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02570" y="1600200"/>
            <a:ext cx="392986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ilog 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4128" y="1600200"/>
            <a:ext cx="487574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ilog 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9755" y="1600200"/>
            <a:ext cx="5164489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ilog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6100" y="1691322"/>
            <a:ext cx="2971800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</TotalTime>
  <Words>17</Words>
  <Application>Microsoft Office PowerPoint</Application>
  <PresentationFormat>On-screen Show (4:3)</PresentationFormat>
  <Paragraphs>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САЗНАЛИ НА СЕМИНАРУ  И ПРИМЕНИЛИ У ПРАКСИ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4</cp:revision>
  <dcterms:created xsi:type="dcterms:W3CDTF">2013-08-31T01:08:02Z</dcterms:created>
  <dcterms:modified xsi:type="dcterms:W3CDTF">2013-08-31T01:26:15Z</dcterms:modified>
</cp:coreProperties>
</file>