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730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6478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81940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8809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2769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462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865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696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432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2357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9514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823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A1AB-F72C-44A5-BD3C-2779B69AB154}" type="datetimeFigureOut">
              <a:rPr lang="sr-Cyrl-RS" smtClean="0"/>
              <a:t>30.8.2013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C6CA1-E5B1-4127-81BC-3ADF684E776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0046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hyperlink" Target="https://sites.google.com/site/karijerand/" TargetMode="Externa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2.wmf"/><Relationship Id="rId4" Type="http://schemas.openxmlformats.org/officeDocument/2006/relationships/hyperlink" Target="http://karijera.serbianforum.info/" TargetMode="External"/><Relationship Id="rId9" Type="http://schemas.openxmlformats.org/officeDocument/2006/relationships/package" Target="../embeddings/Microsoft_PowerPoint_Presentation2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1800" dirty="0" smtClean="0">
                <a:latin typeface="+mn-lt"/>
              </a:rPr>
              <a:t>Прилог за конкурс ЗУОВ „Сазнали  смо на семинару применили у пракси“, 2013. г.</a:t>
            </a:r>
            <a:r>
              <a:rPr lang="sr-Cyrl-RS" dirty="0" smtClean="0">
                <a:latin typeface="+mn-lt"/>
              </a:rPr>
              <a:t/>
            </a:r>
            <a:br>
              <a:rPr lang="sr-Cyrl-RS" dirty="0" smtClean="0">
                <a:latin typeface="+mn-lt"/>
              </a:rPr>
            </a:br>
            <a:r>
              <a:rPr lang="sr-Cyrl-RS" b="1" dirty="0" smtClean="0">
                <a:latin typeface="+mn-lt"/>
              </a:rPr>
              <a:t>Каријерно вођење и саветовање</a:t>
            </a:r>
            <a:br>
              <a:rPr lang="sr-Cyrl-RS" b="1" dirty="0" smtClean="0">
                <a:latin typeface="+mn-lt"/>
              </a:rPr>
            </a:br>
            <a:r>
              <a:rPr lang="sr-Cyrl-RS" sz="2200" dirty="0" smtClean="0">
                <a:latin typeface="+mn-lt"/>
              </a:rPr>
              <a:t>Семинар Београдске отворене </a:t>
            </a:r>
            <a:r>
              <a:rPr lang="sr-Cyrl-RS" sz="2200" dirty="0" smtClean="0">
                <a:latin typeface="+mn-lt"/>
              </a:rPr>
              <a:t>школе, кат. бр. 52</a:t>
            </a:r>
            <a:endParaRPr lang="sr-Cyrl-RS" sz="2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Архива материјала  </a:t>
            </a:r>
          </a:p>
          <a:p>
            <a:r>
              <a:rPr lang="sr-Cyrl-RS" sz="2000" dirty="0" smtClean="0"/>
              <a:t>Програм каријерног вођења и саветовања у ЕШ „Нада Димић“ са Акционим планом за 2013/2014. </a:t>
            </a:r>
            <a:r>
              <a:rPr lang="sr-Cyrl-RS" sz="2000" dirty="0" smtClean="0"/>
              <a:t>годину </a:t>
            </a:r>
            <a:endParaRPr lang="sr-Cyrl-RS" sz="2000" dirty="0" smtClean="0"/>
          </a:p>
          <a:p>
            <a:r>
              <a:rPr lang="sr-Cyrl-RS" sz="2000" dirty="0" smtClean="0"/>
              <a:t>Сајт Каријерног центра школе (</a:t>
            </a:r>
            <a:r>
              <a:rPr lang="sr-Cyrl-RS" sz="2000" dirty="0" smtClean="0">
                <a:hlinkClick r:id="rId3"/>
              </a:rPr>
              <a:t>веза</a:t>
            </a:r>
            <a:r>
              <a:rPr lang="sr-Cyrl-RS" sz="2000" dirty="0" smtClean="0"/>
              <a:t>)</a:t>
            </a:r>
          </a:p>
          <a:p>
            <a:r>
              <a:rPr lang="sr-Cyrl-RS" sz="2000" dirty="0" smtClean="0"/>
              <a:t>Форум Каријерног центра (</a:t>
            </a:r>
            <a:r>
              <a:rPr lang="sr-Cyrl-RS" sz="2000" dirty="0" smtClean="0">
                <a:hlinkClick r:id="rId4"/>
              </a:rPr>
              <a:t>веза</a:t>
            </a:r>
            <a:r>
              <a:rPr lang="sr-Cyrl-RS" sz="2000" dirty="0" smtClean="0"/>
              <a:t>)</a:t>
            </a:r>
          </a:p>
          <a:p>
            <a:r>
              <a:rPr lang="sr-Cyrl-RS" sz="2000" dirty="0" smtClean="0"/>
              <a:t>Презентација „Традиционално и модерно схватање каријере у ширем економском контексту“ (део материјала за радионицу) </a:t>
            </a:r>
          </a:p>
          <a:p>
            <a:endParaRPr lang="sr-Cyrl-R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29464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8907" y="606110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роф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мр Вукашин Б. Васић</a:t>
            </a:r>
          </a:p>
          <a:p>
            <a:pPr algn="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ЕШ „Нада Димић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“,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Земун</a:t>
            </a:r>
          </a:p>
        </p:txBody>
      </p:sp>
      <p:graphicFrame>
        <p:nvGraphicFramePr>
          <p:cNvPr id="3" name="Object 2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789838"/>
              </p:ext>
            </p:extLst>
          </p:nvPr>
        </p:nvGraphicFramePr>
        <p:xfrm>
          <a:off x="8204548" y="2428875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showAsIcon="1" r:id="rId7" imgW="380880" imgH="771480" progId="Word.Document.12">
                  <p:embed/>
                </p:oleObj>
              </mc:Choice>
              <mc:Fallback>
                <p:oleObj name="Document" showAsIcon="1" r:id="rId7" imgW="38088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04548" y="2428875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709174"/>
              </p:ext>
            </p:extLst>
          </p:nvPr>
        </p:nvGraphicFramePr>
        <p:xfrm>
          <a:off x="8178452" y="3876675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esentation" showAsIcon="1" r:id="rId9" imgW="380880" imgH="771480" progId="PowerPoint.Show.12">
                  <p:embed/>
                </p:oleObj>
              </mc:Choice>
              <mc:Fallback>
                <p:oleObj name="Presentation" showAsIcon="1" r:id="rId9" imgW="38088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78452" y="3876675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5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81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Microsoft Word Document</vt:lpstr>
      <vt:lpstr>Microsoft PowerPoint Presentation</vt:lpstr>
      <vt:lpstr>Прилог за конкурс ЗУОВ „Сазнали  смо на семинару применили у пракси“, 2013. г. Каријерно вођење и саветовање Семинар Београдске отворене школе, кат. бр. 52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Вфјфкфхкгхфгкф зфккгх ф</dc:title>
  <dc:creator>Тата</dc:creator>
  <cp:lastModifiedBy>Тата</cp:lastModifiedBy>
  <cp:revision>17</cp:revision>
  <dcterms:created xsi:type="dcterms:W3CDTF">2013-08-29T17:02:32Z</dcterms:created>
  <dcterms:modified xsi:type="dcterms:W3CDTF">2013-08-30T21:46:43Z</dcterms:modified>
</cp:coreProperties>
</file>