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pptm" ContentType="application/vnd.ms-powerpoint.presentation.macroEnabled.12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1" r:id="rId5"/>
    <p:sldId id="265" r:id="rId6"/>
    <p:sldId id="266" r:id="rId7"/>
    <p:sldId id="262" r:id="rId8"/>
    <p:sldId id="267" r:id="rId9"/>
    <p:sldId id="268" r:id="rId10"/>
    <p:sldId id="264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7/6/2013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7/6/2013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7/6/2013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7/6/2013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7/6/2013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7/6/2013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Macro-Enabled_Presentation1.pptm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drv.ms/15jZgZo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drv.ms/15jZgZ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drv.ms/15jZgZ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drv.ms/15jZgZo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Karika koja nedostaje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Saznali na seminaru primenili u praksi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1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Posećenost</a:t>
            </a:r>
            <a:endParaRPr lang="en-GB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/>
              <a:t>Praćenje odziva učenika i njihovih aktivnosti omogućava pravilno planiranje daljih koraka</a:t>
            </a:r>
            <a:endParaRPr lang="en-GB" sz="2400" dirty="0"/>
          </a:p>
        </p:txBody>
      </p:sp>
      <p:pic>
        <p:nvPicPr>
          <p:cNvPr id="3" name="Čuvar mesta za sadržaj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0304"/>
            <a:ext cx="6711950" cy="3870666"/>
          </a:xfrm>
        </p:spPr>
      </p:pic>
    </p:spTree>
    <p:extLst>
      <p:ext uri="{BB962C8B-B14F-4D97-AF65-F5344CB8AC3E}">
        <p14:creationId xmlns:p14="http://schemas.microsoft.com/office/powerpoint/2010/main" val="34851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Nastavlja se istraživanje…</a:t>
            </a:r>
            <a:endParaRPr lang="en-GB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4400" dirty="0" smtClean="0"/>
              <a:t>Hvala na pažnji</a:t>
            </a:r>
          </a:p>
          <a:p>
            <a:pPr marL="0" indent="0" algn="ctr">
              <a:buNone/>
            </a:pPr>
            <a:r>
              <a:rPr lang="sr-Latn-RS" sz="4400" dirty="0" smtClean="0"/>
              <a:t>Kraj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3516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2400" dirty="0" smtClean="0"/>
              <a:t>Prezentacija korišćena na času sa </a:t>
            </a:r>
            <a:r>
              <a:rPr lang="sr-Latn-RS" sz="2400" dirty="0" err="1" smtClean="0"/>
              <a:t>objedinjenim</a:t>
            </a:r>
            <a:r>
              <a:rPr lang="sr-Latn-RS" sz="2400" dirty="0" smtClean="0"/>
              <a:t> elementima koji su nastali u toku seminara</a:t>
            </a:r>
            <a:endParaRPr lang="en-GB" sz="2400" dirty="0"/>
          </a:p>
        </p:txBody>
      </p:sp>
      <p:graphicFrame>
        <p:nvGraphicFramePr>
          <p:cNvPr id="4" name="Čuvar mesta za sadržaj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445378"/>
              </p:ext>
            </p:extLst>
          </p:nvPr>
        </p:nvGraphicFramePr>
        <p:xfrm>
          <a:off x="3397250" y="2120900"/>
          <a:ext cx="5402263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resentation" r:id="rId3" imgW="4570541" imgH="3427323" progId="PowerPoint.ShowMacroEnabled.12">
                  <p:embed/>
                </p:oleObj>
              </mc:Choice>
              <mc:Fallback>
                <p:oleObj name="Presentation" r:id="rId3" imgW="4570541" imgH="3427323" progId="PowerPoint.Show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7250" y="2120900"/>
                        <a:ext cx="5402263" cy="405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5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Promene</a:t>
            </a:r>
            <a:endParaRPr lang="en-GB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Na sledećim slajdovima ću pokušati da vam predstavim kako su zna</a:t>
            </a:r>
            <a:r>
              <a:rPr lang="sr-Latn-RS" dirty="0"/>
              <a:t>n</a:t>
            </a:r>
            <a:r>
              <a:rPr lang="sr-Latn-RS" dirty="0" smtClean="0"/>
              <a:t>ja i veštine sa seminara dovele do promena i kako su učenici te promene prihvatili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5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Integracija</a:t>
            </a:r>
            <a:endParaRPr lang="en-GB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/>
              <a:t>Materijali koji su kreirani na seminaru i koji se nalaze u predstavljenoj prezentaciji, mogu se lako integrisati</a:t>
            </a:r>
            <a:r>
              <a:rPr lang="sr-Latn-RS" sz="2000" dirty="0" smtClean="0"/>
              <a:t>.</a:t>
            </a:r>
            <a:endParaRPr lang="en-GB" sz="2000" dirty="0"/>
          </a:p>
        </p:txBody>
      </p:sp>
      <p:pic>
        <p:nvPicPr>
          <p:cNvPr id="11" name="Čuvar mesta za sadržaj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16632"/>
            <a:ext cx="6711950" cy="4758011"/>
          </a:xfrm>
        </p:spPr>
      </p:pic>
    </p:spTree>
    <p:extLst>
      <p:ext uri="{BB962C8B-B14F-4D97-AF65-F5344CB8AC3E}">
        <p14:creationId xmlns:p14="http://schemas.microsoft.com/office/powerpoint/2010/main" val="39170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Tu je i kviz da se proveri znanje</a:t>
            </a:r>
            <a:endParaRPr lang="en-GB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/>
              <a:t>Kviz se može preuzeti sa lokacije</a:t>
            </a:r>
          </a:p>
          <a:p>
            <a:r>
              <a:rPr lang="en-GB" sz="2000" u="sng" dirty="0">
                <a:hlinkClick r:id="rId2"/>
              </a:rPr>
              <a:t>http://sdrv.ms/15jZgZo</a:t>
            </a:r>
            <a:endParaRPr lang="en-GB" sz="2000" dirty="0"/>
          </a:p>
        </p:txBody>
      </p:sp>
      <p:pic>
        <p:nvPicPr>
          <p:cNvPr id="7" name="Čuvar mesta za sadržaj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16083"/>
            <a:ext cx="6711950" cy="4959108"/>
          </a:xfrm>
        </p:spPr>
      </p:pic>
    </p:spTree>
    <p:extLst>
      <p:ext uri="{BB962C8B-B14F-4D97-AF65-F5344CB8AC3E}">
        <p14:creationId xmlns:p14="http://schemas.microsoft.com/office/powerpoint/2010/main" val="9217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Glasanje</a:t>
            </a:r>
            <a:endParaRPr lang="en-GB" dirty="0"/>
          </a:p>
        </p:txBody>
      </p:sp>
      <p:pic>
        <p:nvPicPr>
          <p:cNvPr id="5" name="Čuvar mesta za sadržaj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62" y="1819275"/>
            <a:ext cx="5534025" cy="2752725"/>
          </a:xfrm>
        </p:spPr>
      </p:pic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/>
              <a:t>Provera da li smo na pravom putu i kako da nastavimo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527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Korišćenje dostupnih resursa na Internetu</a:t>
            </a:r>
            <a:endParaRPr lang="en-GB" dirty="0"/>
          </a:p>
        </p:txBody>
      </p:sp>
      <p:pic>
        <p:nvPicPr>
          <p:cNvPr id="5" name="Čuvar mesta za sadržaj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55922"/>
            <a:ext cx="6711950" cy="4279430"/>
          </a:xfrm>
        </p:spPr>
      </p:pic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sz="2400" dirty="0" err="1" smtClean="0"/>
              <a:t>Tutorijal</a:t>
            </a:r>
            <a:r>
              <a:rPr lang="sr-Latn-RS" sz="2400" dirty="0" smtClean="0"/>
              <a:t> o prijavljivanju na sajt koji omogućava kreiranje sopstvenog fonta se </a:t>
            </a:r>
            <a:r>
              <a:rPr lang="sr-Latn-RS" sz="2400" dirty="0"/>
              <a:t>može preuzeti sa lokacije</a:t>
            </a:r>
          </a:p>
          <a:p>
            <a:r>
              <a:rPr lang="en-GB" sz="2000" u="sng" dirty="0">
                <a:hlinkClick r:id="rId3"/>
              </a:rPr>
              <a:t>http://</a:t>
            </a:r>
            <a:r>
              <a:rPr lang="en-GB" sz="2000" u="sng" dirty="0" smtClean="0">
                <a:hlinkClick r:id="rId3"/>
              </a:rPr>
              <a:t>sdrv.ms/15jZgZo</a:t>
            </a:r>
            <a:endParaRPr lang="sr-Latn-RS" sz="2000" u="sng" dirty="0" smtClean="0"/>
          </a:p>
          <a:p>
            <a:r>
              <a:rPr lang="sr-Latn-RS" sz="2000" dirty="0" smtClean="0"/>
              <a:t>u odeljku dodatni primeri. Realizovan je programom za snimanje ekrana.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967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 smtClean="0"/>
              <a:t>Tutorijali</a:t>
            </a:r>
            <a:r>
              <a:rPr lang="sr-Latn-RS" dirty="0" smtClean="0"/>
              <a:t> za maturante</a:t>
            </a:r>
            <a:endParaRPr lang="en-GB" dirty="0"/>
          </a:p>
        </p:txBody>
      </p:sp>
      <p:pic>
        <p:nvPicPr>
          <p:cNvPr id="5" name="Čuvar mesta za sadržaj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13650"/>
            <a:ext cx="6711950" cy="4963975"/>
          </a:xfrm>
        </p:spPr>
      </p:pic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sr-Latn-RS" sz="2400" dirty="0" err="1"/>
              <a:t>K</a:t>
            </a:r>
            <a:r>
              <a:rPr lang="sr-Latn-RS" sz="2400" dirty="0" err="1" smtClean="0"/>
              <a:t>orišćenjen</a:t>
            </a:r>
            <a:r>
              <a:rPr lang="sr-Latn-RS" sz="2400" dirty="0" smtClean="0"/>
              <a:t> je  program za snimanje ekrana za realizaciju </a:t>
            </a:r>
            <a:r>
              <a:rPr lang="sr-Latn-RS" sz="2400" dirty="0" err="1" smtClean="0"/>
              <a:t>tutorijala</a:t>
            </a:r>
            <a:endParaRPr lang="sr-Latn-RS" sz="2400" dirty="0" smtClean="0"/>
          </a:p>
          <a:p>
            <a:r>
              <a:rPr lang="sr-Latn-RS" sz="2400" dirty="0"/>
              <a:t>J</a:t>
            </a:r>
            <a:r>
              <a:rPr lang="sr-Latn-RS" sz="2400" dirty="0" smtClean="0"/>
              <a:t>edan primer se može </a:t>
            </a:r>
            <a:r>
              <a:rPr lang="sr-Latn-RS" sz="2400" dirty="0"/>
              <a:t>preuzeti sa lokacije</a:t>
            </a:r>
          </a:p>
          <a:p>
            <a:r>
              <a:rPr lang="en-GB" sz="2000" u="sng" dirty="0">
                <a:hlinkClick r:id="rId3"/>
              </a:rPr>
              <a:t>http://sdrv.ms/15jZgZo</a:t>
            </a:r>
            <a:endParaRPr lang="sr-Latn-RS" sz="2000" u="sng" dirty="0"/>
          </a:p>
          <a:p>
            <a:r>
              <a:rPr lang="sr-Latn-RS" sz="2000" dirty="0" smtClean="0"/>
              <a:t>u </a:t>
            </a:r>
            <a:r>
              <a:rPr lang="sr-Latn-RS" sz="2000" dirty="0"/>
              <a:t>odeljku dodatni </a:t>
            </a:r>
            <a:r>
              <a:rPr lang="sr-Latn-RS" sz="2000" dirty="0" smtClean="0"/>
              <a:t>primeri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3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Dopunska nastava</a:t>
            </a:r>
            <a:endParaRPr lang="en-GB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/>
              <a:t>Primeri su realizovani korišćenjem bele table i programa za snimanje ekrana</a:t>
            </a:r>
          </a:p>
          <a:p>
            <a:r>
              <a:rPr lang="sr-Latn-RS" sz="2400" dirty="0" smtClean="0"/>
              <a:t>Primer se može preuzeti sa lokacije</a:t>
            </a:r>
          </a:p>
          <a:p>
            <a:r>
              <a:rPr lang="en-GB" sz="2000" u="sng" dirty="0" smtClean="0">
                <a:hlinkClick r:id="rId2"/>
              </a:rPr>
              <a:t>http</a:t>
            </a:r>
            <a:r>
              <a:rPr lang="en-GB" sz="2000" u="sng" dirty="0">
                <a:hlinkClick r:id="rId2"/>
              </a:rPr>
              <a:t>://sdrv.ms/15jZgZo</a:t>
            </a:r>
            <a:endParaRPr lang="sr-Latn-RS" sz="2000" u="sng" dirty="0"/>
          </a:p>
          <a:p>
            <a:r>
              <a:rPr lang="sr-Latn-RS" sz="2000" dirty="0" smtClean="0"/>
              <a:t>u </a:t>
            </a:r>
            <a:r>
              <a:rPr lang="sr-Latn-RS" sz="2000" dirty="0"/>
              <a:t>odeljku dodatni </a:t>
            </a:r>
            <a:r>
              <a:rPr lang="sr-Latn-RS" sz="2000" dirty="0" smtClean="0"/>
              <a:t>primeri</a:t>
            </a:r>
            <a:endParaRPr lang="en-GB" sz="2000" dirty="0"/>
          </a:p>
        </p:txBody>
      </p:sp>
      <p:pic>
        <p:nvPicPr>
          <p:cNvPr id="7" name="Čuvar mesta za sadržaj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31" y="685800"/>
            <a:ext cx="6383287" cy="5019675"/>
          </a:xfrm>
        </p:spPr>
      </p:pic>
    </p:spTree>
    <p:extLst>
      <p:ext uri="{BB962C8B-B14F-4D97-AF65-F5344CB8AC3E}">
        <p14:creationId xmlns:p14="http://schemas.microsoft.com/office/powerpoint/2010/main" val="27576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vena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TC103090434[[fn=Tip drveta]]</Template>
  <TotalTime>143</TotalTime>
  <Words>205</Words>
  <Application>Microsoft Office PowerPoint</Application>
  <PresentationFormat>Široki ekran</PresentationFormat>
  <Paragraphs>31</Paragraphs>
  <Slides>11</Slides>
  <Notes>0</Notes>
  <HiddenSlides>0</HiddenSlides>
  <MMClips>0</MMClips>
  <ScaleCrop>false</ScaleCrop>
  <HeadingPairs>
    <vt:vector size="8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Ugrađeni OLE serveri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Georgia</vt:lpstr>
      <vt:lpstr>Trebuchet MS</vt:lpstr>
      <vt:lpstr>Wingdings</vt:lpstr>
      <vt:lpstr>Drvena</vt:lpstr>
      <vt:lpstr>Microsoft PowerPoint Macro-Enabled Presentation</vt:lpstr>
      <vt:lpstr>Karika koja nedostaje</vt:lpstr>
      <vt:lpstr>Prezentacija korišćena na času sa objedinjenim elementima koji su nastali u toku seminara</vt:lpstr>
      <vt:lpstr>Promene</vt:lpstr>
      <vt:lpstr>Integracija</vt:lpstr>
      <vt:lpstr>Tu je i kviz da se proveri znanje</vt:lpstr>
      <vt:lpstr>Glasanje</vt:lpstr>
      <vt:lpstr>Korišćenje dostupnih resursa na Internetu</vt:lpstr>
      <vt:lpstr>Tutorijali za maturante</vt:lpstr>
      <vt:lpstr>Dopunska nastava</vt:lpstr>
      <vt:lpstr>Posećenost</vt:lpstr>
      <vt:lpstr>Nastavlja se istraživanje…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Nada</dc:creator>
  <cp:lastModifiedBy>Nada</cp:lastModifiedBy>
  <cp:revision>24</cp:revision>
  <dcterms:created xsi:type="dcterms:W3CDTF">2013-07-03T13:43:05Z</dcterms:created>
  <dcterms:modified xsi:type="dcterms:W3CDTF">2013-07-06T13:24:25Z</dcterms:modified>
</cp:coreProperties>
</file>