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100" d="100"/>
          <a:sy n="100" d="100"/>
        </p:scale>
        <p:origin x="-522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en-US" smtClean="0"/>
              <a:pPr/>
              <a:t>7/17/2013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814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743653DA-8BF4-4869-96FE-9BCF43372D46}" type="datetime8">
              <a:rPr lang="en-US" smtClean="0"/>
              <a:pPr algn="ctr"/>
              <a:t>7/17/2013 7:11 PM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7/17/2013 7:11 PM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7/17/2013 7:11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29108-AC8D-4212-9283-60D9E99BF07A}" type="datetime8">
              <a:rPr lang="en-US" smtClean="0"/>
              <a:pPr/>
              <a:t>7/17/2013 7:11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D3D3-6235-4F4C-B439-DF277FB555A7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B5F1E3E-4B2F-4895-B65E-28B2E64F39F6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3085435-8225-4333-BFFA-0096413F0D76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3C494-2A87-468C-A21B-CB14FB9ABB00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80FA0-5B31-4864-A2BB-719EA5A679C6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CC0C8-36B8-442A-833D-B6AACE86BB77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2648" y="1755648"/>
            <a:ext cx="1615307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1E20EC5-AC53-4169-941E-EDF10CD23748}" type="datetime8">
              <a:rPr lang="en-US" smtClean="0"/>
              <a:pPr/>
              <a:t>7/17/2013 7:11 PM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en-US" smtClean="0"/>
              <a:pPr algn="ctr"/>
              <a:t>‹#›</a:t>
            </a:fld>
            <a:endParaRPr lang="en-US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8D3816DF-213E-421B-92D3-C068DBB023D6}" type="datetime8">
              <a:rPr lang="en-US" smtClean="0">
                <a:solidFill>
                  <a:schemeClr val="tx2"/>
                </a:solidFill>
              </a:rPr>
              <a:pPr/>
              <a:t>7/17/2013 7:11 PM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2286000" y="4343400"/>
            <a:ext cx="6477000" cy="144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Lucida Handwriting" pitchFamily="66" charset="0"/>
              </a:rPr>
              <a:t>MATEMATIKA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Lucida Handwriting" pitchFamily="66" charset="0"/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Lucida Handwriting" pitchFamily="66" charset="0"/>
              </a:rPr>
              <a:t>EUKLIDOVI ELEMENTI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7675" y="1905000"/>
            <a:ext cx="8077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smtClean="0"/>
              <a:t>RADIO:</a:t>
            </a:r>
            <a:br>
              <a:rPr lang="en-US" sz="10000" dirty="0" smtClean="0"/>
            </a:br>
            <a:r>
              <a:rPr lang="en-US" sz="10000" dirty="0" smtClean="0"/>
              <a:t>NIKOLA VUJIC VI2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404423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EUKLIDOV ZIVOT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Еуклид је био Платонов студент у Атини, док је већину живота провео радећи у Александрији, Египту, где је основао математичку академију. Његово чувено дело су "Елементи", које је извршило огроман утицај на западно академско мишљење. За "Елементе" се каже да је после Библије у људској историји највише проучавано, превођено и стампано дело.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873663"/>
            <a:ext cx="2209800" cy="41212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614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NAUCNO ISTRAZIVANJE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942" y="2819400"/>
            <a:ext cx="3788948" cy="2286000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Доживело је 1700 издања. Еуклид је систематски описивао оно што је изучавао, постављао је више аксиома и теореме изводио из стечених закључака. Тако логична метода истраживачког рада одржала се до дана данашњег. Елементи су писани у 13 књига, ау њима је Еуклид изнео и налазе својих претходника, Питагоре и других, у виду систематских доказа, теорија и оригиналних налаза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5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EUKLIDOVI ELEMENTI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У првих шест томова детаљно је обрадио геометрију равни: троуглове, квадрате, правоугаонике, кругове, као и теорију пропорција. Слиједећа 4 тома обухватају разне теорије, укључујући и теорију о неограниченим бројевима. На Еуклида и његов рад, највећи утицај су имала два значајна филозофа, Платон и Аристотел. Еуклидови Елементи имају и данас као што су имали и некада велики утицај на математику, те се сматрају основама математике какву ју данас познајмо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287694"/>
            <a:ext cx="3733800" cy="3522218"/>
          </a:xfrm>
        </p:spPr>
      </p:pic>
    </p:spTree>
    <p:extLst>
      <p:ext uri="{BB962C8B-B14F-4D97-AF65-F5344CB8AC3E}">
        <p14:creationId xmlns:p14="http://schemas.microsoft.com/office/powerpoint/2010/main" val="299982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EUKLIDOVI ELEMENTI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Еуклидови Елементи у себи самима садрже многе контрадикције, које су откривене тек након великог временског периода и након већих сазнања на пољу науке, којима Еуклид у своје време није располагао. Како је био под утицајем Платона и његове филозофије, Еуклидови 'елементи' највећим делом наликују на платонистички фигуре.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667000"/>
            <a:ext cx="3886200" cy="2367507"/>
          </a:xfrm>
        </p:spPr>
      </p:pic>
    </p:spTree>
    <p:extLst>
      <p:ext uri="{BB962C8B-B14F-4D97-AF65-F5344CB8AC3E}">
        <p14:creationId xmlns:p14="http://schemas.microsoft.com/office/powerpoint/2010/main" val="405445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EUKLIDOVI ELEMENTI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286000"/>
            <a:ext cx="2857500" cy="2844800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838200" y="1600200"/>
            <a:ext cx="3886200" cy="4648200"/>
          </a:xfrm>
        </p:spPr>
        <p:txBody>
          <a:bodyPr>
            <a:normAutofit fontScale="55000" lnSpcReduction="20000"/>
          </a:bodyPr>
          <a:lstStyle/>
          <a:p>
            <a:r>
              <a:rPr lang="az-Cyrl-AZ" dirty="0"/>
              <a:t>Еуклидови Елементи представљају изванредан образац изградње геометрије дедуктивном методом. Елементарна геометрија, која се изучава у средњим школама многих земаља света, се у мало чему разликује од геометрије изложене у Еуклидовим Елементима. Међутим, многе дефиниције (тачка, права и др) у Еуклидовој геометрији су данас застареле. Многе аксиоме из Еуклидове геометрије не представљају данас аксиоме. На пример: Еуклид је сматрао следећи став као аксиому: "Сви прави углови су подударни". Данас се овај став, у строжијем дедуктивном излагању геометрије, доказује.</a:t>
            </a:r>
          </a:p>
        </p:txBody>
      </p:sp>
    </p:spTree>
    <p:extLst>
      <p:ext uri="{BB962C8B-B14F-4D97-AF65-F5344CB8AC3E}">
        <p14:creationId xmlns:p14="http://schemas.microsoft.com/office/powerpoint/2010/main" val="343977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EUKLIDOVI ELEMENTI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800600" y="1524000"/>
            <a:ext cx="3886200" cy="4561367"/>
          </a:xfrm>
        </p:spPr>
        <p:txBody>
          <a:bodyPr>
            <a:normAutofit/>
          </a:bodyPr>
          <a:lstStyle/>
          <a:p>
            <a:r>
              <a:rPr lang="ru-RU" sz="1600" dirty="0"/>
              <a:t>Елементи су саздани у подијуму аксиома, постулата и дефиниција који нису и никад не могу бити доказани. У Елементима је Еуклид приступио изградњи геометрије у духу Платонове и Аристотелове концепције дедуктивне науке. Треба из тог разлога прво одабрати темељне појмове, што су у овом случају његове дефиниције, а онда ићи на даље разрађивање тих истих, код Еуклида су то постулати и аксиоми. Еуклид користи Аристотелову класификацију, те дели аксиоме на посебне и заједничке (опште), где посебне аксиоме назива аитемата, односно данашњи појам постулат, који се још тада на атинскоме тако употребљавао</a:t>
            </a:r>
            <a:r>
              <a:rPr lang="vi-VN" sz="1600" dirty="0" smtClean="0"/>
              <a:t>.</a:t>
            </a:r>
            <a:endParaRPr lang="en-US" sz="16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286000"/>
            <a:ext cx="2857500" cy="2857500"/>
          </a:xfrm>
        </p:spPr>
      </p:pic>
    </p:spTree>
    <p:extLst>
      <p:ext uri="{BB962C8B-B14F-4D97-AF65-F5344CB8AC3E}">
        <p14:creationId xmlns:p14="http://schemas.microsoft.com/office/powerpoint/2010/main" val="171880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EUKLIDOVI ELEMENTI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286000"/>
            <a:ext cx="1974850" cy="3313507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Постоје мишљења да низ књига које улазе у Еуклидове Елементе није написао Еуклид, већ други математичари; на пример књиге 10. и 13. по мишљењу холандског математичар Ван дер Вердена (Ван дер Верден) је написао старогрчки математичар Теотет. Низ теорема и геометријских чињеница изложених у Еуклидовим Елементима били су познати много пре Еуклида.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78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25" y="2057401"/>
            <a:ext cx="47529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/>
              <a:t>KRAJ</a:t>
            </a:r>
          </a:p>
        </p:txBody>
      </p:sp>
    </p:spTree>
    <p:extLst>
      <p:ext uri="{BB962C8B-B14F-4D97-AF65-F5344CB8AC3E}">
        <p14:creationId xmlns:p14="http://schemas.microsoft.com/office/powerpoint/2010/main" val="80252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cademicPresentation1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7B6A5FA-AEDC-493D-A38F-607DB1F387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AcademicPresentation1</Template>
  <TotalTime>0</TotalTime>
  <Words>541</Words>
  <Application>Microsoft Office PowerPoint</Application>
  <PresentationFormat>On-screen Show (4:3)</PresentationFormat>
  <Paragraphs>19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AcademicPresentation1</vt:lpstr>
      <vt:lpstr>MATEMATIKA</vt:lpstr>
      <vt:lpstr>EUKLIDOV ZIVOT</vt:lpstr>
      <vt:lpstr>NAUCNO ISTRAZIVANJE</vt:lpstr>
      <vt:lpstr>EUKLIDOVI ELEMENTI</vt:lpstr>
      <vt:lpstr>EUKLIDOVI ELEMENTI</vt:lpstr>
      <vt:lpstr>EUKLIDOVI ELEMENTI</vt:lpstr>
      <vt:lpstr>EUKLIDOVI ELEMENTI</vt:lpstr>
      <vt:lpstr>EUKLIDOVI ELEMENTI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2013-05-08T17:03:26Z</dcterms:created>
  <dcterms:modified xsi:type="dcterms:W3CDTF">2013-07-17T17:12:11Z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TC101671251033</vt:lpwstr>
  </property>
</Properties>
</file>