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sldIdLst>
    <p:sldId id="261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69" d="100"/>
          <a:sy n="69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5ABA-E5AC-4F77-88C9-A55A08589C39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14F1-1D2D-445C-97A5-BF004900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0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A4E10-32E2-4C33-A17C-0AD30C0BCF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22025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E288B-34A1-45DB-90F0-F8B55B1AA8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2141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260350"/>
            <a:ext cx="2160587" cy="5865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29363" cy="5865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36F37-049E-4BB4-9B29-539AD952B8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29611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88913"/>
            <a:ext cx="8642350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1341438"/>
            <a:ext cx="7634287" cy="46085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24DBD0-1835-4C68-8649-DADE131C0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079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5C56B-E00A-47E5-9E6A-9466719092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21400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80077-DF53-4112-B869-21AD011266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62457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125538"/>
            <a:ext cx="3673475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3325" y="1125538"/>
            <a:ext cx="3673475" cy="5000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D955C-9503-4DDE-9BED-9ED0BDE4CE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71471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CC4B2-308A-4363-AA7C-E0E33AD2D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28183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983A7-FFCB-47FE-B48B-A2D510961C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36090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E3E40-F794-4105-B9A0-BEA51E3F6E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48140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F4866-D527-46ED-B7E0-83ED2E01EF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37319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5ABA-E5AC-4F77-88C9-A55A08589C39}" type="datetimeFigureOut">
              <a:rPr lang="en-US" smtClean="0"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714F1-1D2D-445C-97A5-BF004900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3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423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25538"/>
            <a:ext cx="749935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CF687D-6658-4851-BDD4-AB0DA8F0D26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85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NR=1&amp;feature=endscreen&amp;v=K7ppoyxcVOU" TargetMode="External"/><Relationship Id="rId13" Type="http://schemas.openxmlformats.org/officeDocument/2006/relationships/hyperlink" Target="http://www.orijentiring.rs/srb/index.php" TargetMode="External"/><Relationship Id="rId18" Type="http://schemas.openxmlformats.org/officeDocument/2006/relationships/hyperlink" Target="http://www.tehnikainformatika.wordpress.com/" TargetMode="External"/><Relationship Id="rId3" Type="http://schemas.openxmlformats.org/officeDocument/2006/relationships/hyperlink" Target="http://www.savasumanovic.com/" TargetMode="External"/><Relationship Id="rId7" Type="http://schemas.openxmlformats.org/officeDocument/2006/relationships/hyperlink" Target="http://www.youtube.com/watch?v=t0L6kn8A9_k" TargetMode="External"/><Relationship Id="rId12" Type="http://schemas.openxmlformats.org/officeDocument/2006/relationships/hyperlink" Target="http://www.youtube.com/watch?v=ACJTnw0R4hg" TargetMode="External"/><Relationship Id="rId17" Type="http://schemas.openxmlformats.org/officeDocument/2006/relationships/hyperlink" Target="http://www.natasamiljanovic.wordpress.com/" TargetMode="External"/><Relationship Id="rId2" Type="http://schemas.openxmlformats.org/officeDocument/2006/relationships/image" Target="../media/image6.jpeg"/><Relationship Id="rId16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ossremskifront.znanje.info/" TargetMode="External"/><Relationship Id="rId11" Type="http://schemas.openxmlformats.org/officeDocument/2006/relationships/hyperlink" Target="http://www.youtube.com/watch?v=RUHtDUDkH-A" TargetMode="External"/><Relationship Id="rId5" Type="http://schemas.openxmlformats.org/officeDocument/2006/relationships/hyperlink" Target="http://www.sportskicentarsid.rs/" TargetMode="External"/><Relationship Id="rId15" Type="http://schemas.openxmlformats.org/officeDocument/2006/relationships/hyperlink" Target="http://www.basicevic.net/ilijanum_sr.html" TargetMode="External"/><Relationship Id="rId10" Type="http://schemas.openxmlformats.org/officeDocument/2006/relationships/hyperlink" Target="http://www.youtube.com/watch?v=iOaKA7qbBL0" TargetMode="External"/><Relationship Id="rId19" Type="http://schemas.openxmlformats.org/officeDocument/2006/relationships/image" Target="../media/image9.gif"/><Relationship Id="rId4" Type="http://schemas.openxmlformats.org/officeDocument/2006/relationships/image" Target="../media/image7.gif"/><Relationship Id="rId9" Type="http://schemas.openxmlformats.org/officeDocument/2006/relationships/hyperlink" Target="http://www.youtube.com/watch?v=4zjZQ7xceB4" TargetMode="External"/><Relationship Id="rId14" Type="http://schemas.openxmlformats.org/officeDocument/2006/relationships/hyperlink" Target="http://www.youtube.com/watch?v=kqiu6JfLEd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grb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260350"/>
            <a:ext cx="503238" cy="744538"/>
          </a:xfrm>
          <a:noFill/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331913" y="188913"/>
            <a:ext cx="74898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Cyrl-CS" sz="2800" smtClean="0">
                <a:solidFill>
                  <a:srgbClr val="FFFFFF"/>
                </a:solidFill>
                <a:latin typeface="Arial Black" pitchFamily="34" charset="0"/>
              </a:rPr>
              <a:t>Завод за унапређивање образовања и васпитања</a:t>
            </a:r>
            <a:endParaRPr lang="en-US" sz="2800" smtClean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107950" y="1341438"/>
            <a:ext cx="2879725" cy="3959225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r>
              <a:rPr lang="sr-Cyrl-CS" b="1" smtClean="0">
                <a:solidFill>
                  <a:srgbClr val="000000"/>
                </a:solidFill>
              </a:rPr>
              <a:t>Аутори</a:t>
            </a:r>
            <a:r>
              <a:rPr lang="sr-Latn-CS" b="1" smtClean="0">
                <a:solidFill>
                  <a:srgbClr val="000000"/>
                </a:solidFill>
              </a:rPr>
              <a:t>:</a:t>
            </a:r>
            <a:endParaRPr lang="sr-Cyrl-CS" b="1" smtClean="0">
              <a:solidFill>
                <a:srgbClr val="000000"/>
              </a:solidFill>
            </a:endParaRP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endParaRPr lang="sr-Cyrl-CS" b="1" smtClean="0">
              <a:solidFill>
                <a:srgbClr val="000000"/>
              </a:solidFill>
            </a:endParaRP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endParaRPr lang="sr-Cyrl-CS" b="1" smtClean="0">
              <a:solidFill>
                <a:srgbClr val="000000"/>
              </a:solidFill>
            </a:endParaRP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r>
              <a:rPr lang="sr-Cyrl-CS" b="1" smtClean="0">
                <a:solidFill>
                  <a:srgbClr val="000000"/>
                </a:solidFill>
              </a:rPr>
              <a:t>Наставни предмет</a:t>
            </a:r>
            <a:r>
              <a:rPr lang="en-US" b="1" smtClean="0">
                <a:solidFill>
                  <a:srgbClr val="000000"/>
                </a:solidFill>
              </a:rPr>
              <a:t>:</a:t>
            </a: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endParaRPr lang="sr-Cyrl-CS" b="1" smtClean="0">
              <a:solidFill>
                <a:srgbClr val="000000"/>
              </a:solidFill>
            </a:endParaRP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r>
              <a:rPr lang="sr-Cyrl-CS" b="1" smtClean="0">
                <a:solidFill>
                  <a:srgbClr val="000000"/>
                </a:solidFill>
              </a:rPr>
              <a:t>Рад:</a:t>
            </a: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endParaRPr lang="sr-Cyrl-CS" b="1" smtClean="0">
              <a:solidFill>
                <a:srgbClr val="000000"/>
              </a:solidFill>
            </a:endParaRP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r>
              <a:rPr lang="sr-Cyrl-CS" b="1" smtClean="0">
                <a:solidFill>
                  <a:srgbClr val="000000"/>
                </a:solidFill>
              </a:rPr>
              <a:t>Тема</a:t>
            </a:r>
            <a:r>
              <a:rPr lang="en-US" b="1" smtClean="0">
                <a:solidFill>
                  <a:srgbClr val="000000"/>
                </a:solidFill>
              </a:rPr>
              <a:t>:</a:t>
            </a: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endParaRPr lang="sr-Cyrl-CS" b="1" smtClean="0">
              <a:solidFill>
                <a:srgbClr val="000000"/>
              </a:solidFill>
            </a:endParaRP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r>
              <a:rPr lang="sr-Cyrl-CS" b="1" smtClean="0">
                <a:solidFill>
                  <a:srgbClr val="000000"/>
                </a:solidFill>
              </a:rPr>
              <a:t>Узраст</a:t>
            </a:r>
            <a:r>
              <a:rPr lang="en-US" b="1" smtClean="0">
                <a:solidFill>
                  <a:srgbClr val="000000"/>
                </a:solidFill>
              </a:rPr>
              <a:t>:</a:t>
            </a: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endParaRPr lang="sr-Cyrl-CS" b="1" smtClean="0">
              <a:solidFill>
                <a:srgbClr val="000000"/>
              </a:solidFill>
            </a:endParaRP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endParaRPr lang="sr-Latn-CS" b="1" smtClean="0">
              <a:solidFill>
                <a:srgbClr val="000000"/>
              </a:solidFill>
            </a:endParaRPr>
          </a:p>
          <a:p>
            <a:pPr marL="342900" indent="-342900" algn="r" fontAlgn="base">
              <a:spcBef>
                <a:spcPct val="2000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3059113" y="1341438"/>
            <a:ext cx="5976937" cy="3959225"/>
          </a:xfrm>
          <a:prstGeom prst="rect">
            <a:avLst/>
          </a:prstGeom>
          <a:solidFill>
            <a:schemeClr val="bg1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r-Cyrl-CS" smtClean="0">
                <a:solidFill>
                  <a:srgbClr val="000000"/>
                </a:solidFill>
              </a:rPr>
              <a:t>Наташа Миљановић, ОШ “Сремски фронт”, Шид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r-Cyrl-CS" smtClean="0">
                <a:solidFill>
                  <a:srgbClr val="000000"/>
                </a:solidFill>
              </a:rPr>
              <a:t>Томислав Шеремет, ОШ “Сремски фронт”, Шид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r-Cyrl-CS" smtClean="0">
                <a:solidFill>
                  <a:srgbClr val="000000"/>
                </a:solidFill>
              </a:rPr>
              <a:t>Јосип Павловић, ОШ “Сремски фронт”, Шид</a:t>
            </a:r>
            <a:endParaRPr lang="sr-Latn-CS" smtClean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sr-Cyrl-CS" smtClean="0">
                <a:solidFill>
                  <a:srgbClr val="000000"/>
                </a:solidFill>
              </a:rPr>
              <a:t>Српски језик, физичка култура, информатика</a:t>
            </a:r>
            <a:endParaRPr lang="en-US" smtClean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sr-Cyrl-CS" smtClean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r-Cyrl-CS" smtClean="0">
                <a:solidFill>
                  <a:srgbClr val="000000"/>
                </a:solidFill>
              </a:rPr>
              <a:t>НАЈБОЉИ ЈА НА СВЕТУ (</a:t>
            </a:r>
            <a:r>
              <a:rPr lang="en-US" smtClean="0">
                <a:solidFill>
                  <a:srgbClr val="000000"/>
                </a:solidFill>
              </a:rPr>
              <a:t>The best me I can be)</a:t>
            </a:r>
            <a:endParaRPr lang="sr-Cyrl-CS" smtClean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r-Cyrl-CS" smtClean="0">
                <a:solidFill>
                  <a:srgbClr val="000000"/>
                </a:solidFill>
              </a:rPr>
              <a:t>Примена пројектне наставе (са изградњом функционалног знања)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r-Cyrl-CS" smtClean="0">
                <a:solidFill>
                  <a:srgbClr val="000000"/>
                </a:solidFill>
              </a:rPr>
              <a:t>Седми и осми разред </a:t>
            </a:r>
            <a:endParaRPr lang="en-US" smtClean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sr-Cyrl-CS" smtClean="0">
              <a:solidFill>
                <a:srgbClr val="000000"/>
              </a:solidFill>
            </a:endParaRPr>
          </a:p>
        </p:txBody>
      </p:sp>
      <p:sp>
        <p:nvSpPr>
          <p:cNvPr id="3078" name="AutoShape 10"/>
          <p:cNvSpPr>
            <a:spLocks noChangeArrowheads="1"/>
          </p:cNvSpPr>
          <p:nvPr/>
        </p:nvSpPr>
        <p:spPr bwMode="auto">
          <a:xfrm>
            <a:off x="2124075" y="5516563"/>
            <a:ext cx="1655763" cy="935037"/>
          </a:xfrm>
          <a:prstGeom prst="wedgeRoundRectCallout">
            <a:avLst>
              <a:gd name="adj1" fmla="val -74352"/>
              <a:gd name="adj2" fmla="val -26060"/>
              <a:gd name="adj3" fmla="val 16667"/>
            </a:avLst>
          </a:prstGeom>
          <a:solidFill>
            <a:srgbClr val="FFFF99">
              <a:alpha val="63136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Cyrl-CS" sz="1200" smtClean="0">
                <a:solidFill>
                  <a:srgbClr val="000000"/>
                </a:solidFill>
                <a:latin typeface="Verdana" pitchFamily="34" charset="0"/>
              </a:rPr>
              <a:t>Кликните овде за унос приказа часа у </a:t>
            </a:r>
            <a:r>
              <a:rPr lang="sr-Latn-CS" sz="1200" smtClean="0">
                <a:solidFill>
                  <a:srgbClr val="000000"/>
                </a:solidFill>
                <a:latin typeface="Verdana" pitchFamily="34" charset="0"/>
              </a:rPr>
              <a:t>Word </a:t>
            </a:r>
            <a:r>
              <a:rPr lang="sr-Cyrl-CS" sz="1200" smtClean="0">
                <a:solidFill>
                  <a:srgbClr val="000000"/>
                </a:solidFill>
                <a:latin typeface="Verdana" pitchFamily="34" charset="0"/>
              </a:rPr>
              <a:t>документу!</a:t>
            </a:r>
            <a:endParaRPr lang="en-US" sz="1200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79" name="Rectangle 17"/>
          <p:cNvSpPr>
            <a:spLocks noChangeArrowheads="1"/>
          </p:cNvSpPr>
          <p:nvPr/>
        </p:nvSpPr>
        <p:spPr bwMode="auto">
          <a:xfrm>
            <a:off x="6732588" y="6453188"/>
            <a:ext cx="241141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sr-Cyrl-CS" sz="1600" smtClean="0">
                <a:solidFill>
                  <a:srgbClr val="000000"/>
                </a:solidFill>
                <a:latin typeface="Arial Black" pitchFamily="34" charset="0"/>
              </a:rPr>
              <a:t>Креативна школа 2012/13.</a:t>
            </a:r>
            <a:endParaRPr lang="en-US" sz="1600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graphicFrame>
        <p:nvGraphicFramePr>
          <p:cNvPr id="308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3853"/>
              </p:ext>
            </p:extLst>
          </p:nvPr>
        </p:nvGraphicFramePr>
        <p:xfrm>
          <a:off x="468313" y="5424488"/>
          <a:ext cx="1836737" cy="143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showAsIcon="1" r:id="rId4" imgW="914400" imgH="714240" progId="Word.Document.8">
                  <p:embed/>
                </p:oleObj>
              </mc:Choice>
              <mc:Fallback>
                <p:oleObj name="Document" showAsIcon="1" r:id="rId4" imgW="914400" imgH="714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5424488"/>
                        <a:ext cx="1836737" cy="143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8848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000217"/>
      </p:ext>
    </p:extLst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>
                <a:solidFill>
                  <a:srgbClr val="FFB469"/>
                </a:solidFill>
                <a:latin typeface="ZABAVNIK" pitchFamily="2" charset="0"/>
              </a:rPr>
              <a:t>Мапа нашег путовања до циља:</a:t>
            </a:r>
            <a:endParaRPr lang="sr-Latn-CS" smtClean="0">
              <a:solidFill>
                <a:srgbClr val="FFB469"/>
              </a:solidFill>
              <a:latin typeface="ZABAVNIK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Action Button: Custom 4">
            <a:hlinkClick r:id="" action="ppaction://noaction" highlightClick="1"/>
            <a:hlinkHover r:id="rId3"/>
          </p:cNvPr>
          <p:cNvSpPr/>
          <p:nvPr/>
        </p:nvSpPr>
        <p:spPr>
          <a:xfrm flipH="1">
            <a:off x="1204814" y="4221088"/>
            <a:ext cx="144000" cy="144016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Custom 5">
            <a:hlinkClick r:id="" action="ppaction://noaction" highlightClick="1"/>
            <a:hlinkHover r:id="rId5"/>
          </p:cNvPr>
          <p:cNvSpPr/>
          <p:nvPr/>
        </p:nvSpPr>
        <p:spPr>
          <a:xfrm>
            <a:off x="1761059" y="2740075"/>
            <a:ext cx="144016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Custom 6">
            <a:hlinkClick r:id="" action="ppaction://noaction" highlightClick="1"/>
            <a:hlinkHover r:id="rId6"/>
          </p:cNvPr>
          <p:cNvSpPr>
            <a:spLocks noChangeAspect="1"/>
          </p:cNvSpPr>
          <p:nvPr/>
        </p:nvSpPr>
        <p:spPr>
          <a:xfrm>
            <a:off x="2627784" y="5013184"/>
            <a:ext cx="144016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Custom 7">
            <a:hlinkClick r:id="" action="ppaction://noaction" highlightClick="1"/>
            <a:hlinkHover r:id="rId7"/>
          </p:cNvPr>
          <p:cNvSpPr>
            <a:spLocks/>
          </p:cNvSpPr>
          <p:nvPr/>
        </p:nvSpPr>
        <p:spPr>
          <a:xfrm>
            <a:off x="3275856" y="2065560"/>
            <a:ext cx="144000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Custom 8">
            <a:hlinkClick r:id="" action="ppaction://noaction" highlightClick="1"/>
            <a:hlinkHover r:id="rId8"/>
          </p:cNvPr>
          <p:cNvSpPr/>
          <p:nvPr/>
        </p:nvSpPr>
        <p:spPr>
          <a:xfrm>
            <a:off x="4067944" y="2276872"/>
            <a:ext cx="144000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Custom 9">
            <a:hlinkClick r:id="" action="ppaction://noaction" highlightClick="1"/>
            <a:hlinkHover r:id="rId9"/>
          </p:cNvPr>
          <p:cNvSpPr/>
          <p:nvPr/>
        </p:nvSpPr>
        <p:spPr>
          <a:xfrm>
            <a:off x="6300192" y="1547284"/>
            <a:ext cx="144000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Custom 10">
            <a:hlinkClick r:id="" action="ppaction://noaction" highlightClick="1"/>
            <a:hlinkHover r:id="rId10"/>
          </p:cNvPr>
          <p:cNvSpPr/>
          <p:nvPr/>
        </p:nvSpPr>
        <p:spPr>
          <a:xfrm>
            <a:off x="7447706" y="2204880"/>
            <a:ext cx="144000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Custom 11">
            <a:hlinkClick r:id="" action="ppaction://noaction" highlightClick="1"/>
            <a:hlinkHover r:id="rId11"/>
          </p:cNvPr>
          <p:cNvSpPr>
            <a:spLocks noChangeAspect="1"/>
          </p:cNvSpPr>
          <p:nvPr/>
        </p:nvSpPr>
        <p:spPr>
          <a:xfrm>
            <a:off x="4499992" y="3933056"/>
            <a:ext cx="144000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Custom 12">
            <a:hlinkClick r:id="" action="ppaction://noaction" highlightClick="1"/>
            <a:hlinkHover r:id="rId12"/>
          </p:cNvPr>
          <p:cNvSpPr>
            <a:spLocks noChangeAspect="1"/>
          </p:cNvSpPr>
          <p:nvPr/>
        </p:nvSpPr>
        <p:spPr>
          <a:xfrm>
            <a:off x="3942614" y="4018574"/>
            <a:ext cx="144000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Custom 13">
            <a:hlinkClick r:id="" action="ppaction://noaction" highlightClick="1"/>
            <a:hlinkHover r:id="rId13"/>
          </p:cNvPr>
          <p:cNvSpPr>
            <a:spLocks noChangeAspect="1"/>
          </p:cNvSpPr>
          <p:nvPr/>
        </p:nvSpPr>
        <p:spPr>
          <a:xfrm>
            <a:off x="7440874" y="1556877"/>
            <a:ext cx="144000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  <a:hlinkHover r:id="rId14"/>
          </p:cNvPr>
          <p:cNvSpPr>
            <a:spLocks noChangeAspect="1"/>
          </p:cNvSpPr>
          <p:nvPr/>
        </p:nvSpPr>
        <p:spPr>
          <a:xfrm>
            <a:off x="1326737" y="1846544"/>
            <a:ext cx="144000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Custom 15">
            <a:hlinkClick r:id="" action="ppaction://noaction" highlightClick="1"/>
            <a:hlinkHover r:id="rId15"/>
          </p:cNvPr>
          <p:cNvSpPr>
            <a:spLocks noChangeAspect="1"/>
          </p:cNvSpPr>
          <p:nvPr/>
        </p:nvSpPr>
        <p:spPr>
          <a:xfrm>
            <a:off x="1547664" y="3933056"/>
            <a:ext cx="144000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Custom 16">
            <a:hlinkClick r:id="" action="ppaction://noaction" highlightClick="1"/>
          </p:cNvPr>
          <p:cNvSpPr>
            <a:spLocks noChangeAspect="1"/>
          </p:cNvSpPr>
          <p:nvPr/>
        </p:nvSpPr>
        <p:spPr>
          <a:xfrm rot="19212903">
            <a:off x="2774513" y="2791528"/>
            <a:ext cx="252000" cy="252000"/>
          </a:xfrm>
          <a:prstGeom prst="actionButtonBlank">
            <a:avLst/>
          </a:prstGeom>
          <a:blipFill>
            <a:blip r:embed="rId1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13959">
            <a:off x="5427417" y="2078880"/>
            <a:ext cx="252000" cy="252000"/>
          </a:xfrm>
          <a:prstGeom prst="rect">
            <a:avLst/>
          </a:prstGeom>
        </p:spPr>
      </p:pic>
      <p:sp>
        <p:nvSpPr>
          <p:cNvPr id="19" name="Action Button: Custom 18">
            <a:hlinkClick r:id="" action="ppaction://noaction" highlightClick="1"/>
            <a:hlinkHover r:id="rId17"/>
          </p:cNvPr>
          <p:cNvSpPr>
            <a:spLocks noChangeAspect="1"/>
          </p:cNvSpPr>
          <p:nvPr/>
        </p:nvSpPr>
        <p:spPr>
          <a:xfrm>
            <a:off x="6444192" y="3299850"/>
            <a:ext cx="144000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Custom 19">
            <a:hlinkClick r:id="" action="ppaction://noaction" highlightClick="1"/>
            <a:hlinkHover r:id="rId18"/>
          </p:cNvPr>
          <p:cNvSpPr>
            <a:spLocks noChangeAspect="1"/>
          </p:cNvSpPr>
          <p:nvPr/>
        </p:nvSpPr>
        <p:spPr>
          <a:xfrm>
            <a:off x="6343584" y="2884075"/>
            <a:ext cx="144000" cy="144000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584" y="3047850"/>
            <a:ext cx="25200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3000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otes design template">
  <a:themeElements>
    <a:clrScheme name="Notes design templat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Notes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te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96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Notes design template</vt:lpstr>
      <vt:lpstr>Microsoft Word 97 - 2003 Document</vt:lpstr>
      <vt:lpstr>PowerPoint Presentation</vt:lpstr>
      <vt:lpstr>PowerPoint Presentation</vt:lpstr>
      <vt:lpstr>Мапа нашег путовања до циља: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ucenik8</dc:creator>
  <cp:lastModifiedBy>ucenik8</cp:lastModifiedBy>
  <cp:revision>34</cp:revision>
  <dcterms:created xsi:type="dcterms:W3CDTF">2013-03-12T13:06:53Z</dcterms:created>
  <dcterms:modified xsi:type="dcterms:W3CDTF">2013-03-12T16:22:49Z</dcterms:modified>
</cp:coreProperties>
</file>