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C64416-B5FC-4B68-9AA1-B287EBBFD906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1F09A-FCE6-4241-9473-A285AE131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x-none" dirty="0" smtClean="0"/>
          </a:p>
          <a:p>
            <a:r>
              <a:rPr lang="x-none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81F09A-FCE6-4241-9473-A285AE131B4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81F09A-FCE6-4241-9473-A285AE131B4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C03E-7AF5-420A-B634-A7E79D4FF8C6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4E2C-488F-459D-9D33-1FF1CC4480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C03E-7AF5-420A-B634-A7E79D4FF8C6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4E2C-488F-459D-9D33-1FF1CC448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C03E-7AF5-420A-B634-A7E79D4FF8C6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4E2C-488F-459D-9D33-1FF1CC448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C03E-7AF5-420A-B634-A7E79D4FF8C6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4E2C-488F-459D-9D33-1FF1CC448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C03E-7AF5-420A-B634-A7E79D4FF8C6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4E2C-488F-459D-9D33-1FF1CC448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C03E-7AF5-420A-B634-A7E79D4FF8C6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4E2C-488F-459D-9D33-1FF1CC448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C03E-7AF5-420A-B634-A7E79D4FF8C6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4E2C-488F-459D-9D33-1FF1CC448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C03E-7AF5-420A-B634-A7E79D4FF8C6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4E2C-488F-459D-9D33-1FF1CC448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C03E-7AF5-420A-B634-A7E79D4FF8C6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4E2C-488F-459D-9D33-1FF1CC448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C03E-7AF5-420A-B634-A7E79D4FF8C6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4E2C-488F-459D-9D33-1FF1CC4480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0C1C03E-7AF5-420A-B634-A7E79D4FF8C6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07F4E2C-488F-459D-9D33-1FF1CC448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0C1C03E-7AF5-420A-B634-A7E79D4FF8C6}" type="datetimeFigureOut">
              <a:rPr lang="en-US" smtClean="0"/>
              <a:pPr/>
              <a:t>8/11/2013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07F4E2C-488F-459D-9D33-1FF1CC448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hyperlink" Target="http://informatikaijosponesto.wordpress.com/2013/01/18/%D0%BA%D0%BE%D0%BD%D1%86%D0%B5%D0%BD%D1%82%D1%80%D0%B0%D1%86%D0%B8%D1%98%D0%B0-%D0%BD%D0%B0%D0%BF%D0%BE%D0%BD%D0%B0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nformatikaijosponesto.wordpress.com/2013/01/28/%D0%BA%D0%BE%D0%BD%D1%81%D1%82%D1%80%D1%83%D0%B8%D1%81%D0%B0%D1%9A%D0%B5-%D1%83-%D1%81%D1%82%D1%80%D0%B8%D0%BF%D1%83/" TargetMode="External"/><Relationship Id="rId2" Type="http://schemas.openxmlformats.org/officeDocument/2006/relationships/hyperlink" Target="http://informatikaijosponesto.wordpress.com/2013/02/01/%D1%83%D1%87%D0%B5%D0%BD%D0%B8%D1%87%D0%BA%D0%B8-%D0%BF%D1%80%D0%B5%D0%B4%D0%BB%D0%BE%D0%B7%D0%B8-%D0%B7%D0%B0-%D1%82%D0%B5%D1%81%D1%82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x-none" dirty="0" smtClean="0"/>
              <a:t>ЗАВРШНИ РАД</a:t>
            </a:r>
            <a:br>
              <a:rPr lang="x-none" dirty="0" smtClean="0"/>
            </a:br>
            <a:r>
              <a:rPr lang="x-none" sz="2000" dirty="0" smtClean="0"/>
              <a:t>НА СЕМИНАРУ “ШКОЛА БУДУЋНОСТИ”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x-none" dirty="0" smtClean="0"/>
              <a:t>ЗЛАТИЦА ГЕРОВ, </a:t>
            </a:r>
          </a:p>
          <a:p>
            <a:r>
              <a:rPr lang="x-none" dirty="0" smtClean="0"/>
              <a:t>ТЕХНИЧКА ШКОЛА, КЊАЖЕВАЦ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НАУЧИЛА САМ НА СЕМИНАРУ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500174"/>
            <a:ext cx="9001156" cy="4625609"/>
          </a:xfrm>
        </p:spPr>
        <p:txBody>
          <a:bodyPr>
            <a:noAutofit/>
          </a:bodyPr>
          <a:lstStyle/>
          <a:p>
            <a:r>
              <a:rPr lang="x-none" b="1" dirty="0" smtClean="0"/>
              <a:t>На сваком семинару научим нешто ново, понесем то са собом и наставим да примењујем у пракси.</a:t>
            </a:r>
          </a:p>
          <a:p>
            <a:r>
              <a:rPr lang="x-none" b="1" dirty="0" smtClean="0"/>
              <a:t>Задатке са овог семинара решавала сам применом на текуће наставне јединице из различитих предмета које предајем (има их више)</a:t>
            </a:r>
            <a:r>
              <a:rPr lang="en-US" b="1" dirty="0" smtClean="0"/>
              <a:t>.</a:t>
            </a:r>
          </a:p>
          <a:p>
            <a:r>
              <a:rPr lang="x-none" b="1" dirty="0" smtClean="0"/>
              <a:t>Пошто је задатак завршног рада презентација једног часа, нећу моћи да прикажем све што сам на овом семинару научила.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ПРИМЕНИЛА САМ У ПРАКСИ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785926"/>
            <a:ext cx="7901014" cy="1153743"/>
          </a:xfrm>
        </p:spPr>
        <p:txBody>
          <a:bodyPr/>
          <a:lstStyle/>
          <a:p>
            <a:r>
              <a:rPr lang="x-none" b="1" dirty="0" smtClean="0"/>
              <a:t>Најпре сам одржала двочас према </a:t>
            </a:r>
            <a:r>
              <a:rPr lang="x-none" b="1" smtClean="0"/>
              <a:t>припреми 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71868" y="3000372"/>
          <a:ext cx="1714512" cy="1339463"/>
        </p:xfrm>
        <a:graphic>
          <a:graphicData uri="http://schemas.openxmlformats.org/presentationml/2006/ole">
            <p:oleObj spid="_x0000_s1026" name="Document" showAsIcon="1" r:id="rId3" imgW="914400" imgH="714240" progId="Word.Document.12">
              <p:embed/>
            </p:oleObj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857224" y="4500570"/>
            <a:ext cx="7901014" cy="2000264"/>
          </a:xfrm>
          <a:prstGeom prst="rect">
            <a:avLst/>
          </a:prstGeom>
        </p:spPr>
        <p:txBody>
          <a:bodyPr vert="horz" lIns="54864" tIns="91440" rtlCol="0">
            <a:normAutofit lnSpcReduction="10000"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sr-Cyrl-C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Презентација коришћена на часу налази се на </a:t>
            </a:r>
            <a:r>
              <a:rPr kumimoji="0" lang="sr-Cyrl-C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блогу</a:t>
            </a:r>
            <a:r>
              <a:rPr kumimoji="0" lang="sr-Cyrl-C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sr-Cyrl-C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 подсетник за линк ка блогу је на фејсбук групи, о чему су ученици обавештени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b="1" dirty="0" smtClean="0"/>
              <a:t>Ученицима је најављен тест, али  им је такође дат изазов да сами дају предлог теста.</a:t>
            </a:r>
          </a:p>
          <a:p>
            <a:r>
              <a:rPr lang="sr-Cyrl-CS" b="1" dirty="0" smtClean="0"/>
              <a:t>У то време је задатак на семинару био стрип, па сам са ученицима на фејсбук групи поделила упутство о бритстрипу и линк ка њему. Добили су изазов да предлог питања за тест дају кроз стрип.</a:t>
            </a:r>
            <a:endParaRPr lang="en-US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x-none" dirty="0" smtClean="0"/>
              <a:t>ПРИМЕНИЛА САМ У ПРАКСИ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И сама сам била изненађена резултатима, имајући у виду да се ради о одељењу не баш заинтересованом за неки додатни рад и напредовање. </a:t>
            </a:r>
          </a:p>
          <a:p>
            <a:r>
              <a:rPr lang="sr-Cyrl-CS" dirty="0" smtClean="0"/>
              <a:t>Међутим, доста њих се потрудило и резултате њиховог рада можете видети </a:t>
            </a:r>
            <a:r>
              <a:rPr lang="sr-Cyrl-CS" dirty="0" smtClean="0">
                <a:hlinkClick r:id="rId2"/>
              </a:rPr>
              <a:t>овде за тест </a:t>
            </a:r>
            <a:r>
              <a:rPr lang="sr-Cyrl-CS" dirty="0" smtClean="0"/>
              <a:t>и </a:t>
            </a:r>
            <a:r>
              <a:rPr lang="sr-Cyrl-CS" dirty="0" smtClean="0">
                <a:hlinkClick r:id="rId3"/>
              </a:rPr>
              <a:t>овде за стрип</a:t>
            </a:r>
            <a:r>
              <a:rPr lang="sr-Cyrl-CS" dirty="0" smtClean="0"/>
              <a:t>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ПРИМЕНИЛА САМ У ПРАКСИ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b="1" dirty="0" smtClean="0"/>
              <a:t>Блог примењујем у настави од прошле школске године, као и фејсбук, такође као последицу једног електронског семинара.</a:t>
            </a:r>
          </a:p>
          <a:p>
            <a:r>
              <a:rPr lang="sr-Cyrl-CS" b="1" dirty="0" smtClean="0"/>
              <a:t>Хвала предавачима за још један диван семинар који ћу свакако препоручити свима.</a:t>
            </a:r>
            <a:endParaRPr lang="en-US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ПРИМЕНИЛА САМ У ПРАКСИ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2857496"/>
            <a:ext cx="5643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3200" b="1" dirty="0" smtClean="0"/>
              <a:t>ХВАЛА НА ПАЖЊИ!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194</TotalTime>
  <Words>261</Words>
  <Application>Microsoft Office PowerPoint</Application>
  <PresentationFormat>On-screen Show (4:3)</PresentationFormat>
  <Paragraphs>30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Module</vt:lpstr>
      <vt:lpstr>Microsoft Office Word Document</vt:lpstr>
      <vt:lpstr>ЗАВРШНИ РАД НА СЕМИНАРУ “ШКОЛА БУДУЋНОСТИ”</vt:lpstr>
      <vt:lpstr>НАУЧИЛА САМ НА СЕМИНАРУ</vt:lpstr>
      <vt:lpstr>ПРИМЕНИЛА САМ У ПРАКСИ</vt:lpstr>
      <vt:lpstr>ПРИМЕНИЛА САМ У ПРАКСИ</vt:lpstr>
      <vt:lpstr>ПРИМЕНИЛА САМ У ПРАКСИ</vt:lpstr>
      <vt:lpstr>ПРИМЕНИЛА САМ У ПРАКСИ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ЗАВРШНИ РАД НА СЕМИНАРУ “ШКОЛА БУДУЋНОСТИ”</dc:title>
  <dc:creator>ZLATICA</dc:creator>
  <cp:lastModifiedBy>ZLATICA</cp:lastModifiedBy>
  <cp:revision>21</cp:revision>
  <dcterms:created xsi:type="dcterms:W3CDTF">2013-02-09T16:09:21Z</dcterms:created>
  <dcterms:modified xsi:type="dcterms:W3CDTF">2013-08-11T17:35:47Z</dcterms:modified>
</cp:coreProperties>
</file>