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D05B6D-955A-4AB9-95FD-E7BBF8B8C39E}" type="datetimeFigureOut">
              <a:rPr lang="en-US" smtClean="0"/>
              <a:pPr/>
              <a:t>8/14/2013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7A384B-5A01-4DBC-9546-E210020E813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vulovic.biljana07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3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628920"/>
          </a:xfrm>
        </p:spPr>
        <p:txBody>
          <a:bodyPr>
            <a:normAutofit/>
          </a:bodyPr>
          <a:lstStyle/>
          <a:p>
            <a:pPr algn="ctr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ТЕМАТСКИ НАСТАВНИ ДАН</a:t>
            </a: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Дајемо вам сад на знање у Србији нас</a:t>
            </a:r>
            <a:br>
              <a:rPr lang="sr-Cyrl-C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 је све мање!</a:t>
            </a:r>
            <a:br>
              <a:rPr lang="sr-Cyrl-C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3200" dirty="0" smtClean="0">
                <a:latin typeface="Times New Roman" pitchFamily="18" charset="0"/>
                <a:cs typeface="Times New Roman" pitchFamily="18" charset="0"/>
              </a:rPr>
              <a:t>Дивље животиње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Биљана Вуловић</a:t>
            </a:r>
          </a:p>
          <a:p>
            <a:pPr algn="ctr"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Основна школа  “Свети Сава”, Топоница,</a:t>
            </a:r>
          </a:p>
          <a:p>
            <a:pPr algn="ctr">
              <a:defRPr/>
            </a:pP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издвојено одељење у Барама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16. Корак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– Надгледање рада у групама, ако је потребно давање додатних инструкција, упућивање и помоћ групама, подстицање деце на сарадњу;</a:t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17. Корак –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Презентовање радова по разредима и групама</a:t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18. Корак-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Утисци ученика о часу</a:t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SON 2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1744"/>
            <a:ext cx="3614734" cy="357190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P1060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3786214" cy="3548864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057532"/>
          </a:xfrm>
        </p:spPr>
        <p:txBody>
          <a:bodyPr>
            <a:normAutofit/>
          </a:bodyPr>
          <a:lstStyle/>
          <a:p>
            <a:pPr algn="ctr"/>
            <a:r>
              <a:rPr lang="x-none" sz="3600" dirty="0" smtClean="0"/>
              <a:t>Биљана Вуловић,</a:t>
            </a:r>
            <a:br>
              <a:rPr lang="x-none" sz="3600" dirty="0" smtClean="0"/>
            </a:br>
            <a:r>
              <a:rPr lang="x-none" sz="3600" dirty="0" smtClean="0"/>
              <a:t>учитељ</a:t>
            </a:r>
            <a:br>
              <a:rPr lang="x-none" sz="3600" dirty="0" smtClean="0"/>
            </a:br>
            <a:r>
              <a:rPr lang="x-none" sz="3600" dirty="0" smtClean="0"/>
              <a:t/>
            </a:r>
            <a:br>
              <a:rPr lang="x-none" sz="3600" dirty="0" smtClean="0"/>
            </a:b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29356"/>
          </a:xfrm>
        </p:spPr>
        <p:txBody>
          <a:bodyPr/>
          <a:lstStyle/>
          <a:p>
            <a:pPr algn="ctr"/>
            <a:r>
              <a:rPr lang="x-none" smtClean="0">
                <a:hlinkClick r:id="rId2"/>
              </a:rPr>
              <a:t>vulovic.biljana07@gmail.com</a:t>
            </a:r>
            <a:endParaRPr lang="sr-Cyrl-RS" dirty="0" smtClean="0"/>
          </a:p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Лектор: Симовић Слађана,</a:t>
            </a:r>
          </a:p>
          <a:p>
            <a:pPr algn="ctr"/>
            <a:r>
              <a:rPr lang="sr-Cyrl-CS" dirty="0" smtClean="0"/>
              <a:t>п</a:t>
            </a:r>
            <a:r>
              <a:rPr lang="sr-Cyrl-RS" smtClean="0"/>
              <a:t>роф</a:t>
            </a:r>
            <a:r>
              <a:rPr lang="sr-Cyrl-RS" dirty="0" smtClean="0"/>
              <a:t>. </a:t>
            </a:r>
            <a:r>
              <a:rPr lang="sr-Cyrl-CS" dirty="0" smtClean="0"/>
              <a:t>с</a:t>
            </a:r>
            <a:r>
              <a:rPr lang="sr-Cyrl-RS" dirty="0" smtClean="0"/>
              <a:t>рпског језика и књижевности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1. Корак</a:t>
            </a:r>
            <a:br>
              <a:rPr lang="sr-Cyrl-C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Математичка монодрама</a:t>
            </a:r>
            <a:br>
              <a:rPr lang="sr-Cyrl-C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 “Вук Вуле”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249326363"/>
              </p:ext>
            </p:extLst>
          </p:nvPr>
        </p:nvGraphicFramePr>
        <p:xfrm>
          <a:off x="785786" y="3786190"/>
          <a:ext cx="914400" cy="771525"/>
        </p:xfrm>
        <a:graphic>
          <a:graphicData uri="http://schemas.openxmlformats.org/presentationml/2006/ole">
            <p:oleObj spid="_x0000_s1030" name="Document" showAsIcon="1" r:id="rId3" imgW="914400" imgH="771480" progId="Word.Document.8">
              <p:embed/>
            </p:oleObj>
          </a:graphicData>
        </a:graphic>
      </p:graphicFrame>
      <p:pic>
        <p:nvPicPr>
          <p:cNvPr id="10" name="Content Placeholder 9" descr="P104097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857488" y="2285992"/>
            <a:ext cx="5472122" cy="379493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/>
          </a:bodyPr>
          <a:lstStyle/>
          <a:p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2. Корак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–Разговор о монодрами и ликовима ( кроз разговор долазимо до тога да се у монодрами говори о дивљим животињама и простору на ком оне живе );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3.Корак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-На зиду су закачене слике различитих станишта ( ливада, бара, река ,повртњак, њива, језеро, шума...), ученици их именују;</a:t>
            </a:r>
            <a:endParaRPr lang="en-US" sz="1600" dirty="0"/>
          </a:p>
        </p:txBody>
      </p:sp>
      <p:pic>
        <p:nvPicPr>
          <p:cNvPr id="5" name="Content Placeholder 4" descr="bara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071810"/>
            <a:ext cx="3857652" cy="3054528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šuma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3143248"/>
            <a:ext cx="3752848" cy="3000395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4. Корак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-Разговарамо по чему се разликују  станишта бара и ливада 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5. Корак-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Ученици групишу слике различитих станишта по томе да ли се налазе у води или на копну...копнена и водена станишта...(испод натписа постављамо називе станишта );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6. Корак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-Ученици закључују по чему се разликују шума и воћњак, пашњак и повртњак...груписање на ПРИРОДНА и КУЛТИВИСАНА (испод натписа посављамо називе );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7.Корак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-Срцима обележавамо станишта којих има у нашем крају;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8.Корак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-Извлачимо слике дивљих животиња и распоређујемо их по стаништима (слике животиња качимо у станишта у ком живе и деца говоре све што о њима знају: изглед, како се размножавају, дишу, оглашавају...које животиње треба избегавати и зашто ...).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staništa našeg kraj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3429000"/>
            <a:ext cx="3614734" cy="2928958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Content Placeholder 7" descr="njiva 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357562"/>
            <a:ext cx="3686695" cy="3071553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296416"/>
          </a:xfrm>
        </p:spPr>
        <p:txBody>
          <a:bodyPr>
            <a:normAutofit fontScale="90000"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x-none" sz="1800" b="1" dirty="0" smtClean="0">
                <a:latin typeface="Times New Roman" pitchFamily="18" charset="0"/>
                <a:cs typeface="Times New Roman" pitchFamily="18" charset="0"/>
              </a:rPr>
              <a:t>. Корак </a:t>
            </a:r>
            <a:r>
              <a:rPr lang="x-none" sz="1800" dirty="0" smtClean="0">
                <a:latin typeface="Times New Roman" pitchFamily="18" charset="0"/>
                <a:cs typeface="Times New Roman" pitchFamily="18" charset="0"/>
              </a:rPr>
              <a:t>– Распоређивање слика животиња на паноу према начину кретања: ходају, лете, скачу, пливају и гмижу;</a:t>
            </a:r>
            <a:br>
              <a:rPr lang="x-none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1800" b="1" dirty="0" smtClean="0">
                <a:latin typeface="Times New Roman" pitchFamily="18" charset="0"/>
                <a:cs typeface="Times New Roman" pitchFamily="18" charset="0"/>
              </a:rPr>
              <a:t>10.Корак</a:t>
            </a:r>
            <a:r>
              <a:rPr lang="x-none" sz="1800" dirty="0" smtClean="0">
                <a:latin typeface="Times New Roman" pitchFamily="18" charset="0"/>
                <a:cs typeface="Times New Roman" pitchFamily="18" charset="0"/>
              </a:rPr>
              <a:t> – Распоређивање слика животиња на паноу према начину исхране: биљоједи, месоједи, </a:t>
            </a:r>
            <a:r>
              <a:rPr lang="x-none" sz="1800" smtClean="0">
                <a:latin typeface="Times New Roman" pitchFamily="18" charset="0"/>
                <a:cs typeface="Times New Roman" pitchFamily="18" charset="0"/>
              </a:rPr>
              <a:t>сваштоједи;</a:t>
            </a:r>
            <a:r>
              <a:rPr lang="sr-Cyrl-R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11. Корак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– Откривамо слику незагађене природе на којој се налазе и животиње, деца описују слику, прекривам слику фолијом ,тако да природа изгледа загађено и разговарамо о последицама;</a:t>
            </a:r>
            <a:br>
              <a:rPr lang="sr-Cyrl-C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-Како још угрожавамо животиње ?</a:t>
            </a:r>
            <a:r>
              <a:rPr lang="x-none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80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800" b="1" dirty="0" smtClean="0">
                <a:latin typeface="Times New Roman" pitchFamily="18" charset="0"/>
                <a:cs typeface="Times New Roman" pitchFamily="18" charset="0"/>
              </a:rPr>
              <a:t>12. Корак </a:t>
            </a:r>
            <a:r>
              <a:rPr lang="sr-Cyrl-CS" sz="1800" dirty="0" smtClean="0">
                <a:latin typeface="Times New Roman" pitchFamily="18" charset="0"/>
                <a:cs typeface="Times New Roman" pitchFamily="18" charset="0"/>
              </a:rPr>
              <a:t>– На пано качимо слике угрожених животиња и разговарамо како им можемо помоћи ;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60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endParaRPr lang="x-none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shrana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857628"/>
            <a:ext cx="3757610" cy="2757501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crvena knjiga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714753"/>
            <a:ext cx="3757353" cy="285752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10532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Корак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– Разврставање ученика по разредима, а затим у оквиру сваког разреда формирамо групе или парове ,у  зависности од броја ученика, извлачећи сличице животиња: вук- српски језик, зека- свет око нас и природа и друштво, фазан- ликовна култура;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14. Корак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– Подела наставних листова и упутстава за рад;</a:t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15. Корак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– Док деца раде пустити тиху музику “ Карневал животиња “, Камиј Сен Санс</a:t>
            </a:r>
            <a:r>
              <a:rPr lang="x-none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x-none" sz="1600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P106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98813"/>
            <a:ext cx="3829048" cy="302895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Content Placeholder 5" descr="P1060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163094"/>
            <a:ext cx="3829048" cy="302895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НАСТАВНИ ЛИСТОВИ ЗА СВЕТ ОКО НАС И ПРИРОДУ И ДРУШТВО</a:t>
            </a:r>
            <a:br>
              <a:rPr lang="x-none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ОД 1. ДО 4. РАЗРЕДА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P106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86182" y="2571744"/>
            <a:ext cx="4038600" cy="3028950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633236615"/>
              </p:ext>
            </p:extLst>
          </p:nvPr>
        </p:nvGraphicFramePr>
        <p:xfrm>
          <a:off x="714348" y="3500438"/>
          <a:ext cx="914400" cy="771525"/>
        </p:xfrm>
        <a:graphic>
          <a:graphicData uri="http://schemas.openxmlformats.org/presentationml/2006/ole">
            <p:oleObj spid="_x0000_s15367" name="Document" showAsIcon="1" r:id="rId4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ЗАДАЦИ ЗА СРПСКИ ЈЕЗИК ОД 1. ДО 4. РАЗРЕДА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P10600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4643470" cy="3366302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graphicFrame>
        <p:nvGraphicFramePr>
          <p:cNvPr id="5" name="Content Placeholder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38053052"/>
              </p:ext>
            </p:extLst>
          </p:nvPr>
        </p:nvGraphicFramePr>
        <p:xfrm>
          <a:off x="500034" y="3357562"/>
          <a:ext cx="914400" cy="771525"/>
        </p:xfrm>
        <a:graphic>
          <a:graphicData uri="http://schemas.openxmlformats.org/presentationml/2006/ole">
            <p:oleObj spid="_x0000_s16390" name="Document" showAsIcon="1" r:id="rId4" imgW="914400" imgH="7714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sz="1600" b="1" dirty="0" smtClean="0">
                <a:latin typeface="Times New Roman" pitchFamily="18" charset="0"/>
                <a:cs typeface="Times New Roman" pitchFamily="18" charset="0"/>
              </a:rPr>
              <a:t>ЗАДАЦИ ЗА ЛИКОВНУ КУЛТУРУ-</a:t>
            </a: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мешовита група састављена од ученика првог и другог разреда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Правимо кућице за птице, птице, лептириће.....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sr-Cyrl-CS" sz="1600" dirty="0" smtClean="0"/>
              <a:t> 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P1060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2007" y="2614887"/>
            <a:ext cx="4039985" cy="3029989"/>
          </a:xfrm>
          <a:ln w="76200">
            <a:solidFill>
              <a:schemeClr val="tx2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</TotalTime>
  <Words>209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Flow</vt:lpstr>
      <vt:lpstr>Document</vt:lpstr>
      <vt:lpstr>ТЕМАТСКИ НАСТАВНИ ДАН Дајемо вам сад на знање у Србији нас  је све мање! Дивље животиње</vt:lpstr>
      <vt:lpstr>1. Корак Математичка монодрама  “Вук Вуле”</vt:lpstr>
      <vt:lpstr>2. Корак –Разговор о монодрами и ликовима ( кроз разговор долазимо до тога да се у монодрами говори о дивљим животињама и простору на ком оне живе );  3.Корак-На зиду су закачене слике различитих станишта ( ливада, бара, река ,повртњак, њива, језеро, шума...), ученици их именују;</vt:lpstr>
      <vt:lpstr>4. Корак-Разговарамо по чему се разликују  станишта бара и ливада ; 5. Корак-Ученици групишу слике различитих станишта по томе да ли се налазе у води или на копну...копнена и водена станишта...(испод натписа постављамо називе станишта ); 6. Корак-Ученици закључују по чему се разликују шума и воћњак, пашњак и повртњак...груписање на ПРИРОДНА и КУЛТИВИСАНА (испод натписа посављамо називе ); 7.Корак-Срцима обележавамо станишта којих има у нашем крају; 8.Корак -Извлачимо слике дивљих животиња и распоређујемо их по стаништима (слике животиња качимо у станишта у ком живе и деца говоре све што о њима знају: изглед, како се размножавају, дишу, оглашавају...које животиње треба избегавати и зашто ...). </vt:lpstr>
      <vt:lpstr>9. Корак – Распоређивање слика животиња на паноу према начину кретања: ходају, лете, скачу, пливају и гмижу;  10.Корак – Распоређивање слика животиња на паноу према начину исхране: биљоједи, месоједи, сваштоједи; 11. Корак – Откривамо слику незагађене природе на којој се налазе и животиње, деца описују слику, прекривам слику фолијом ,тако да природа изгледа загађено и разговарамо о последицама; -Како још угрожавамо животиње ? 12. Корак – На пано качимо слике угрожених животиња и разговарамо како им можемо помоћи ;  </vt:lpstr>
      <vt:lpstr>13. Корак – Разврставање ученика по разредима, а затим у оквиру сваког разреда формирамо групе или парове ,у  зависности од броја ученика, извлачећи сличице животиња: вук- српски језик, зека- свет око нас и природа и друштво, фазан- ликовна култура; 14. Корак – Подела наставних листова и упутстава за рад;  15. Корак – Док деца раде пустити тиху музику “ Карневал животиња “, Камиј Сен Санс </vt:lpstr>
      <vt:lpstr>НАСТАВНИ ЛИСТОВИ ЗА СВЕТ ОКО НАС И ПРИРОДУ И ДРУШТВО ОД 1. ДО 4. РАЗРЕДА</vt:lpstr>
      <vt:lpstr>ЗАДАЦИ ЗА СРПСКИ ЈЕЗИК ОД 1. ДО 4. РАЗРЕДА</vt:lpstr>
      <vt:lpstr>ЗАДАЦИ ЗА ЛИКОВНУ КУЛТУРУ-мешовита група састављена од ученика првог и другог разреда  Правимо кућице за птице, птице, лептириће.....   </vt:lpstr>
      <vt:lpstr>16. Корак – Надгледање рада у групама, ако је потребно давање додатних инструкција, упућивање и помоћ групама, подстицање деце на сарадњу; 17. Корак – Презентовање радова по разредима и групама 18. Корак- Утисци ученика о часу  </vt:lpstr>
      <vt:lpstr>Биљана Вуловић, учитељ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ИНТЕГРАТИВНИ НАСТАВНИ ДАН Дајемо вам сад на знање у Србији нас  је све мање! Дивље животиње</dc:title>
  <dc:creator>Biljana Vulovic</dc:creator>
  <cp:lastModifiedBy>Biljana Vulovic</cp:lastModifiedBy>
  <cp:revision>30</cp:revision>
  <dcterms:created xsi:type="dcterms:W3CDTF">2013-06-26T09:37:38Z</dcterms:created>
  <dcterms:modified xsi:type="dcterms:W3CDTF">2013-08-14T21:04:48Z</dcterms:modified>
</cp:coreProperties>
</file>