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82.xml" ContentType="application/vnd.openxmlformats-officedocument.presentationml.slideLayout+xml"/>
  <Default Extension="xml" ContentType="application/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Default Extension="docx" ContentType="application/vnd.openxmlformats-officedocument.wordprocessingml.document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Masters/slideMaster8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Layouts/slideLayout89.xml" ContentType="application/vnd.openxmlformats-officedocument.presentationml.slideLayout+xml"/>
  <Override PartName="/ppt/theme/theme8.xml" ContentType="application/vnd.openxmlformats-officedocument.theme+xml"/>
  <Override PartName="/ppt/slideMasters/slideMaster4.xml" ContentType="application/vnd.openxmlformats-officedocument.presentationml.slide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81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70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Masters/slideMaster7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Layouts/slideLayout59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7.xml" ContentType="application/vnd.openxmlformats-officedocument.theme+xml"/>
  <Override PartName="/ppt/slideLayouts/slideLayout79.xml" ContentType="application/vnd.openxmlformats-officedocument.presentationml.slideLayout+xml"/>
  <Override PartName="/ppt/slideLayouts/slideLayout88.xml" ContentType="application/vnd.openxmlformats-officedocument.presentationml.slideLayout+xml"/>
  <Override PartName="/docProps/core.xml" ContentType="application/vnd.openxmlformats-package.core-properties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Default Extension="wmf" ContentType="image/x-wmf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33" r:id="rId2"/>
    <p:sldMasterId id="2147483721" r:id="rId3"/>
    <p:sldMasterId id="2147483709" r:id="rId4"/>
    <p:sldMasterId id="2147483697" r:id="rId5"/>
    <p:sldMasterId id="2147483685" r:id="rId6"/>
    <p:sldMasterId id="2147483672" r:id="rId7"/>
    <p:sldMasterId id="2147483660" r:id="rId8"/>
  </p:sldMasterIdLst>
  <p:sldIdLst>
    <p:sldId id="256" r:id="rId9"/>
    <p:sldId id="257" r:id="rId10"/>
    <p:sldId id="26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09D9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5.xml"/><Relationship Id="rId15" Type="http://schemas.openxmlformats.org/officeDocument/2006/relationships/tableStyles" Target="tableStyles.xml"/><Relationship Id="rId10" Type="http://schemas.openxmlformats.org/officeDocument/2006/relationships/slide" Target="slides/slide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39429-8C56-4499-9FD6-4B4F8E0D0BE6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88F52-3D8A-4D72-B78E-68A78D0DF1F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3074" name="Picture 2" descr="D:\SLIKE pozadine\SMOLL caracter\PREZENTACIJE\ls_success_door_co_55_powerpoint_template_text_slide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9130" y="0"/>
            <a:ext cx="9182258" cy="6857999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39429-8C56-4499-9FD6-4B4F8E0D0BE6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88F52-3D8A-4D72-B78E-68A78D0DF1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39429-8C56-4499-9FD6-4B4F8E0D0BE6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88F52-3D8A-4D72-B78E-68A78D0DF1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B65A6-2A33-4F81-BEF2-EAE6DFC279EF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F64B7-4063-4566-BFEB-ADD53E5571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B65A6-2A33-4F81-BEF2-EAE6DFC279EF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F64B7-4063-4566-BFEB-ADD53E5571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B65A6-2A33-4F81-BEF2-EAE6DFC279EF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F64B7-4063-4566-BFEB-ADD53E5571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B65A6-2A33-4F81-BEF2-EAE6DFC279EF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F64B7-4063-4566-BFEB-ADD53E5571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B65A6-2A33-4F81-BEF2-EAE6DFC279EF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F64B7-4063-4566-BFEB-ADD53E5571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B65A6-2A33-4F81-BEF2-EAE6DFC279EF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F64B7-4063-4566-BFEB-ADD53E5571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B65A6-2A33-4F81-BEF2-EAE6DFC279EF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F64B7-4063-4566-BFEB-ADD53E5571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B65A6-2A33-4F81-BEF2-EAE6DFC279EF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F64B7-4063-4566-BFEB-ADD53E5571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39429-8C56-4499-9FD6-4B4F8E0D0BE6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88F52-3D8A-4D72-B78E-68A78D0DF1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B65A6-2A33-4F81-BEF2-EAE6DFC279EF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F64B7-4063-4566-BFEB-ADD53E5571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B65A6-2A33-4F81-BEF2-EAE6DFC279EF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F64B7-4063-4566-BFEB-ADD53E5571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B65A6-2A33-4F81-BEF2-EAE6DFC279EF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F64B7-4063-4566-BFEB-ADD53E5571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73C3B-7FED-4D8C-94F6-45CB0B694F75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A0A06-1769-4066-8F2A-3BD9562FA2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73C3B-7FED-4D8C-94F6-45CB0B694F75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A0A06-1769-4066-8F2A-3BD9562FA2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73C3B-7FED-4D8C-94F6-45CB0B694F75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A0A06-1769-4066-8F2A-3BD9562FA2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73C3B-7FED-4D8C-94F6-45CB0B694F75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A0A06-1769-4066-8F2A-3BD9562FA2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73C3B-7FED-4D8C-94F6-45CB0B694F75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A0A06-1769-4066-8F2A-3BD9562FA2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73C3B-7FED-4D8C-94F6-45CB0B694F75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A0A06-1769-4066-8F2A-3BD9562FA2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73C3B-7FED-4D8C-94F6-45CB0B694F75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A0A06-1769-4066-8F2A-3BD9562FA2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39429-8C56-4499-9FD6-4B4F8E0D0BE6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88F52-3D8A-4D72-B78E-68A78D0DF1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73C3B-7FED-4D8C-94F6-45CB0B694F75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A0A06-1769-4066-8F2A-3BD9562FA2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73C3B-7FED-4D8C-94F6-45CB0B694F75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A0A06-1769-4066-8F2A-3BD9562FA2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73C3B-7FED-4D8C-94F6-45CB0B694F75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A0A06-1769-4066-8F2A-3BD9562FA2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73C3B-7FED-4D8C-94F6-45CB0B694F75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A0A06-1769-4066-8F2A-3BD9562FA2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43A23-AC3F-4642-B8F6-6129FA324439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198F3-733A-439E-A457-90B9E3D586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43A23-AC3F-4642-B8F6-6129FA324439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198F3-733A-439E-A457-90B9E3D586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43A23-AC3F-4642-B8F6-6129FA324439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198F3-733A-439E-A457-90B9E3D586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43A23-AC3F-4642-B8F6-6129FA324439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198F3-733A-439E-A457-90B9E3D586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43A23-AC3F-4642-B8F6-6129FA324439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198F3-733A-439E-A457-90B9E3D586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43A23-AC3F-4642-B8F6-6129FA324439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198F3-733A-439E-A457-90B9E3D586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39429-8C56-4499-9FD6-4B4F8E0D0BE6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88F52-3D8A-4D72-B78E-68A78D0DF1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43A23-AC3F-4642-B8F6-6129FA324439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198F3-733A-439E-A457-90B9E3D586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43A23-AC3F-4642-B8F6-6129FA324439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198F3-733A-439E-A457-90B9E3D586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43A23-AC3F-4642-B8F6-6129FA324439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198F3-733A-439E-A457-90B9E3D586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43A23-AC3F-4642-B8F6-6129FA324439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198F3-733A-439E-A457-90B9E3D586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43A23-AC3F-4642-B8F6-6129FA324439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198F3-733A-439E-A457-90B9E3D586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888AB-15BF-4AD6-A9CF-071C589B10F8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8889A-75EC-4F8A-9A09-3F90617367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888AB-15BF-4AD6-A9CF-071C589B10F8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8889A-75EC-4F8A-9A09-3F90617367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888AB-15BF-4AD6-A9CF-071C589B10F8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8889A-75EC-4F8A-9A09-3F90617367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888AB-15BF-4AD6-A9CF-071C589B10F8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8889A-75EC-4F8A-9A09-3F90617367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888AB-15BF-4AD6-A9CF-071C589B10F8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8889A-75EC-4F8A-9A09-3F90617367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39429-8C56-4499-9FD6-4B4F8E0D0BE6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88F52-3D8A-4D72-B78E-68A78D0DF1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888AB-15BF-4AD6-A9CF-071C589B10F8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8889A-75EC-4F8A-9A09-3F90617367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888AB-15BF-4AD6-A9CF-071C589B10F8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8889A-75EC-4F8A-9A09-3F90617367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888AB-15BF-4AD6-A9CF-071C589B10F8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8889A-75EC-4F8A-9A09-3F90617367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888AB-15BF-4AD6-A9CF-071C589B10F8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8889A-75EC-4F8A-9A09-3F90617367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888AB-15BF-4AD6-A9CF-071C589B10F8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8889A-75EC-4F8A-9A09-3F90617367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888AB-15BF-4AD6-A9CF-071C589B10F8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8889A-75EC-4F8A-9A09-3F90617367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C2770-89B4-4CA5-9E81-B801D8D0FA66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379E3-B24A-4DFF-B2F4-5509EC5A0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C2770-89B4-4CA5-9E81-B801D8D0FA66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379E3-B24A-4DFF-B2F4-5509EC5A0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C2770-89B4-4CA5-9E81-B801D8D0FA66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379E3-B24A-4DFF-B2F4-5509EC5A0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C2770-89B4-4CA5-9E81-B801D8D0FA66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379E3-B24A-4DFF-B2F4-5509EC5A0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39429-8C56-4499-9FD6-4B4F8E0D0BE6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88F52-3D8A-4D72-B78E-68A78D0DF1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C2770-89B4-4CA5-9E81-B801D8D0FA66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379E3-B24A-4DFF-B2F4-5509EC5A0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C2770-89B4-4CA5-9E81-B801D8D0FA66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379E3-B24A-4DFF-B2F4-5509EC5A0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C2770-89B4-4CA5-9E81-B801D8D0FA66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379E3-B24A-4DFF-B2F4-5509EC5A0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C2770-89B4-4CA5-9E81-B801D8D0FA66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379E3-B24A-4DFF-B2F4-5509EC5A0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C2770-89B4-4CA5-9E81-B801D8D0FA66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379E3-B24A-4DFF-B2F4-5509EC5A0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C2770-89B4-4CA5-9E81-B801D8D0FA66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379E3-B24A-4DFF-B2F4-5509EC5A0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C2770-89B4-4CA5-9E81-B801D8D0FA66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379E3-B24A-4DFF-B2F4-5509EC5A0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69051-B50D-4922-86A1-C8066519D0C7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A71E3-E84A-47C5-8183-013EA5623C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69051-B50D-4922-86A1-C8066519D0C7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A71E3-E84A-47C5-8183-013EA5623C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69051-B50D-4922-86A1-C8066519D0C7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A71E3-E84A-47C5-8183-013EA5623C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39429-8C56-4499-9FD6-4B4F8E0D0BE6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88F52-3D8A-4D72-B78E-68A78D0DF1F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050" name="Picture 2" descr="D:\SLIKE pozadine\SMOLL caracter\PREZENTACIJE\lt_open_the_door_co_55_powerpoint_templates_title_slide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69051-B50D-4922-86A1-C8066519D0C7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A71E3-E84A-47C5-8183-013EA5623C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69051-B50D-4922-86A1-C8066519D0C7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A71E3-E84A-47C5-8183-013EA5623C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69051-B50D-4922-86A1-C8066519D0C7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A71E3-E84A-47C5-8183-013EA5623C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69051-B50D-4922-86A1-C8066519D0C7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A71E3-E84A-47C5-8183-013EA5623C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69051-B50D-4922-86A1-C8066519D0C7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A71E3-E84A-47C5-8183-013EA5623C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69051-B50D-4922-86A1-C8066519D0C7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A71E3-E84A-47C5-8183-013EA5623C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69051-B50D-4922-86A1-C8066519D0C7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A71E3-E84A-47C5-8183-013EA5623C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69051-B50D-4922-86A1-C8066519D0C7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A71E3-E84A-47C5-8183-013EA5623C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69051-B50D-4922-86A1-C8066519D0C7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A71E3-E84A-47C5-8183-013EA5623C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FCE-E7D2-4769-B833-3F00B6C99A28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543F4-2138-415C-BEBE-9B0BD6BF74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39429-8C56-4499-9FD6-4B4F8E0D0BE6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88F52-3D8A-4D72-B78E-68A78D0DF1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FCE-E7D2-4769-B833-3F00B6C99A28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543F4-2138-415C-BEBE-9B0BD6BF74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FCE-E7D2-4769-B833-3F00B6C99A28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543F4-2138-415C-BEBE-9B0BD6BF74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FCE-E7D2-4769-B833-3F00B6C99A28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543F4-2138-415C-BEBE-9B0BD6BF74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FCE-E7D2-4769-B833-3F00B6C99A28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543F4-2138-415C-BEBE-9B0BD6BF74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FCE-E7D2-4769-B833-3F00B6C99A28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543F4-2138-415C-BEBE-9B0BD6BF74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FCE-E7D2-4769-B833-3F00B6C99A28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543F4-2138-415C-BEBE-9B0BD6BF74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FCE-E7D2-4769-B833-3F00B6C99A28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543F4-2138-415C-BEBE-9B0BD6BF74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FCE-E7D2-4769-B833-3F00B6C99A28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543F4-2138-415C-BEBE-9B0BD6BF74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FCE-E7D2-4769-B833-3F00B6C99A28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543F4-2138-415C-BEBE-9B0BD6BF74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FCE-E7D2-4769-B833-3F00B6C99A28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543F4-2138-415C-BEBE-9B0BD6BF74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39429-8C56-4499-9FD6-4B4F8E0D0BE6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88F52-3D8A-4D72-B78E-68A78D0DF1F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122" name="Picture 2" descr="D:\SLIKE pozadine\SMOLL caracter\PREZENTACIJE\ls_open_the_door_co_55_powerpoint_template_text_slide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9130" y="0"/>
            <a:ext cx="9163130" cy="68580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theme" Target="../theme/theme7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slideLayout" Target="../slideLayouts/slideLayout78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6.xml"/><Relationship Id="rId3" Type="http://schemas.openxmlformats.org/officeDocument/2006/relationships/slideLayout" Target="../slideLayouts/slideLayout81.xml"/><Relationship Id="rId7" Type="http://schemas.openxmlformats.org/officeDocument/2006/relationships/slideLayout" Target="../slideLayouts/slideLayout85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80.xml"/><Relationship Id="rId1" Type="http://schemas.openxmlformats.org/officeDocument/2006/relationships/slideLayout" Target="../slideLayouts/slideLayout79.xml"/><Relationship Id="rId6" Type="http://schemas.openxmlformats.org/officeDocument/2006/relationships/slideLayout" Target="../slideLayouts/slideLayout84.xml"/><Relationship Id="rId11" Type="http://schemas.openxmlformats.org/officeDocument/2006/relationships/slideLayout" Target="../slideLayouts/slideLayout89.xml"/><Relationship Id="rId5" Type="http://schemas.openxmlformats.org/officeDocument/2006/relationships/slideLayout" Target="../slideLayouts/slideLayout83.xml"/><Relationship Id="rId10" Type="http://schemas.openxmlformats.org/officeDocument/2006/relationships/slideLayout" Target="../slideLayouts/slideLayout88.xml"/><Relationship Id="rId4" Type="http://schemas.openxmlformats.org/officeDocument/2006/relationships/slideLayout" Target="../slideLayouts/slideLayout82.xml"/><Relationship Id="rId9" Type="http://schemas.openxmlformats.org/officeDocument/2006/relationships/slideLayout" Target="../slideLayouts/slideLayout8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339429-8C56-4499-9FD6-4B4F8E0D0BE6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788F52-3D8A-4D72-B78E-68A78D0DF1F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4098" name="Picture 2" descr="D:\SLIKE pozadine\SMOLL caracter\PREZENTACIJE\lp_success_door_co_55_powerpoint_template_text_slide_print.pn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63130" cy="6858000"/>
          </a:xfrm>
          <a:prstGeom prst="rect">
            <a:avLst/>
          </a:prstGeom>
          <a:noFill/>
        </p:spPr>
      </p:pic>
      <p:pic>
        <p:nvPicPr>
          <p:cNvPr id="4099" name="Picture 3" descr="D:\SLIKE pozadine\SMOLL caracter\PREZENTACIJE\lp_open_the_door_co_55_powerpoint_template_text_slide_print.pn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14286"/>
            <a:ext cx="9144000" cy="6843714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8B65A6-2A33-4F81-BEF2-EAE6DFC279EF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2F64B7-4063-4566-BFEB-ADD53E5571F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973C3B-7FED-4D8C-94F6-45CB0B694F75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1A0A06-1769-4066-8F2A-3BD9562FA23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B43A23-AC3F-4642-B8F6-6129FA324439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B198F3-733A-439E-A457-90B9E3D586B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888AB-15BF-4AD6-A9CF-071C589B10F8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F8889A-75EC-4F8A-9A09-3F906173679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C2770-89B4-4CA5-9E81-B801D8D0FA66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5379E3-B24A-4DFF-B2F4-5509EC5A0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A69051-B50D-4922-86A1-C8066519D0C7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6A71E3-E84A-47C5-8183-013EA5623C3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F6DFCE-E7D2-4769-B833-3F00B6C99A28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4543F4-2138-415C-BEBE-9B0BD6BF741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package" Target="../embeddings/Microsoft_Office_Word_Document1.docx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Microsoft_Office_Word_Document6.docx"/><Relationship Id="rId3" Type="http://schemas.openxmlformats.org/officeDocument/2006/relationships/image" Target="../media/image4.png"/><Relationship Id="rId7" Type="http://schemas.openxmlformats.org/officeDocument/2006/relationships/package" Target="../embeddings/Microsoft_Office_Word_Document5.doc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package" Target="../embeddings/Microsoft_Office_Word_Document4.docx"/><Relationship Id="rId5" Type="http://schemas.openxmlformats.org/officeDocument/2006/relationships/package" Target="../embeddings/Microsoft_Office_Word_Document3.docx"/><Relationship Id="rId4" Type="http://schemas.openxmlformats.org/officeDocument/2006/relationships/package" Target="../embeddings/Microsoft_Office_Word_Document2.docx"/><Relationship Id="rId9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381000"/>
            <a:ext cx="6553200" cy="1470025"/>
          </a:xfrm>
        </p:spPr>
        <p:txBody>
          <a:bodyPr/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Желим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!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смеш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!</a:t>
            </a:r>
            <a:br>
              <a:rPr lang="sr-Cyrl-R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Да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размислим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!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29200" y="5257800"/>
            <a:ext cx="3581400" cy="1219200"/>
          </a:xfrm>
        </p:spPr>
        <p:txBody>
          <a:bodyPr>
            <a:noAutofit/>
          </a:bodyPr>
          <a:lstStyle/>
          <a:p>
            <a:r>
              <a:rPr lang="sr-Cyrl-R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Гордана Милановић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sr-Cyrl-R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Медицинска школа са домом ученика “Сестре Нинковић”</a:t>
            </a:r>
          </a:p>
          <a:p>
            <a:r>
              <a:rPr lang="sr-Cyrl-R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Крагујевац</a:t>
            </a:r>
            <a:endParaRPr lang="en-US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49" name="Picture 1" descr="D:\SLIKE pozadine\SMOLL caracter\PREZENTACIJE\lt_open_the_door_co_55_powerpoint_templates_title_slide.png"/>
          <p:cNvPicPr>
            <a:picLocks noChangeAspect="1" noChangeArrowheads="1"/>
          </p:cNvPicPr>
          <p:nvPr/>
        </p:nvPicPr>
        <p:blipFill>
          <a:blip r:embed="rId2" cstate="print"/>
          <a:srcRect l="5000" t="3138" r="13750" b="28243"/>
          <a:stretch>
            <a:fillRect/>
          </a:stretch>
        </p:blipFill>
        <p:spPr bwMode="auto">
          <a:xfrm>
            <a:off x="2514600" y="1905000"/>
            <a:ext cx="4068396" cy="2743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3657600" y="4953000"/>
          <a:ext cx="2077155" cy="1752600"/>
        </p:xfrm>
        <a:graphic>
          <a:graphicData uri="http://schemas.openxmlformats.org/presentationml/2006/ole">
            <p:oleObj spid="_x0000_s1027" name="Document" showAsIcon="1" r:id="rId4" imgW="914400" imgH="771480" progId="Word.Document.12">
              <p:embed/>
            </p:oleObj>
          </a:graphicData>
        </a:graphic>
      </p:graphicFrame>
      <p:sp>
        <p:nvSpPr>
          <p:cNvPr id="4" name="TextBox 3"/>
          <p:cNvSpPr txBox="1"/>
          <p:nvPr/>
        </p:nvSpPr>
        <p:spPr>
          <a:xfrm rot="21335626">
            <a:off x="863081" y="833336"/>
            <a:ext cx="9219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3200" dirty="0" smtClean="0">
                <a:latin typeface="Comic Sans MS" pitchFamily="66" charset="0"/>
              </a:rPr>
              <a:t>ИД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 rot="21261177">
            <a:off x="3307636" y="700646"/>
            <a:ext cx="11328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3200" dirty="0" smtClean="0">
                <a:latin typeface="Comic Sans MS" pitchFamily="66" charset="0"/>
              </a:rPr>
              <a:t>ЕГО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 rot="21252589">
            <a:off x="5583220" y="570020"/>
            <a:ext cx="2263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latin typeface="Comic Sans MS" pitchFamily="66" charset="0"/>
              </a:rPr>
              <a:t>СУПЕРЕГО</a:t>
            </a:r>
            <a:endParaRPr lang="en-US" sz="28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D:\SLIKE pozadine\SMOLL caracter\PREZENTACIJE\lt_open_the_door_co_55_powerpoint_templates_title_slide.png"/>
          <p:cNvPicPr>
            <a:picLocks noChangeAspect="1" noChangeArrowheads="1"/>
          </p:cNvPicPr>
          <p:nvPr/>
        </p:nvPicPr>
        <p:blipFill>
          <a:blip r:embed="rId3" cstate="print"/>
          <a:srcRect l="3750" t="6485" r="76250" b="31590"/>
          <a:stretch>
            <a:fillRect/>
          </a:stretch>
        </p:blipFill>
        <p:spPr bwMode="auto">
          <a:xfrm>
            <a:off x="0" y="914400"/>
            <a:ext cx="1219200" cy="3352800"/>
          </a:xfrm>
          <a:prstGeom prst="rect">
            <a:avLst/>
          </a:prstGeom>
          <a:noFill/>
        </p:spPr>
      </p:pic>
      <p:pic>
        <p:nvPicPr>
          <p:cNvPr id="9218" name="Picture 2" descr="D:\SLIKE pozadine\SMOLL caracter\PREZENTACIJE\lt_open_the_door_co_55_powerpoint_templates_title_slide.png"/>
          <p:cNvPicPr>
            <a:picLocks noChangeAspect="1" noChangeArrowheads="1"/>
          </p:cNvPicPr>
          <p:nvPr/>
        </p:nvPicPr>
        <p:blipFill>
          <a:blip r:embed="rId3" cstate="print"/>
          <a:srcRect l="62500" t="9833" r="21250" b="76778"/>
          <a:stretch>
            <a:fillRect/>
          </a:stretch>
        </p:blipFill>
        <p:spPr bwMode="auto">
          <a:xfrm>
            <a:off x="152400" y="1524000"/>
            <a:ext cx="914400" cy="562708"/>
          </a:xfrm>
          <a:prstGeom prst="rect">
            <a:avLst/>
          </a:prstGeom>
          <a:noFill/>
        </p:spPr>
      </p:pic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3124200" y="2057400"/>
          <a:ext cx="1752600" cy="1477963"/>
        </p:xfrm>
        <a:graphic>
          <a:graphicData uri="http://schemas.openxmlformats.org/presentationml/2006/ole">
            <p:oleObj spid="_x0000_s3074" name="Document" showAsIcon="1" r:id="rId4" imgW="914400" imgH="771480" progId="Word.Document.12">
              <p:embed/>
            </p:oleObj>
          </a:graphicData>
        </a:graphic>
      </p:graphicFrame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5029200" y="1295400"/>
          <a:ext cx="1752600" cy="1477963"/>
        </p:xfrm>
        <a:graphic>
          <a:graphicData uri="http://schemas.openxmlformats.org/presentationml/2006/ole">
            <p:oleObj spid="_x0000_s3075" name="Document" showAsIcon="1" r:id="rId5" imgW="914400" imgH="771480" progId="Word.Document.12">
              <p:embed/>
            </p:oleObj>
          </a:graphicData>
        </a:graphic>
      </p:graphicFrame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7010400" y="533400"/>
          <a:ext cx="1625600" cy="1371600"/>
        </p:xfrm>
        <a:graphic>
          <a:graphicData uri="http://schemas.openxmlformats.org/presentationml/2006/ole">
            <p:oleObj spid="_x0000_s3076" name="Document" showAsIcon="1" r:id="rId6" imgW="914400" imgH="771480" progId="Word.Document.12">
              <p:embed/>
            </p:oleObj>
          </a:graphicData>
        </a:graphic>
      </p:graphicFrame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6553200" y="4343400"/>
          <a:ext cx="2438399" cy="2057400"/>
        </p:xfrm>
        <a:graphic>
          <a:graphicData uri="http://schemas.openxmlformats.org/presentationml/2006/ole">
            <p:oleObj spid="_x0000_s3077" name="Document" showAsIcon="1" r:id="rId7" imgW="914400" imgH="771480" progId="Word.Document.12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1371600" y="2971800"/>
          <a:ext cx="1992488" cy="1681162"/>
        </p:xfrm>
        <a:graphic>
          <a:graphicData uri="http://schemas.openxmlformats.org/presentationml/2006/ole">
            <p:oleObj spid="_x0000_s3078" name="Document" showAsIcon="1" r:id="rId8" imgW="914400" imgH="771480" progId="Word.Document.12">
              <p:embed/>
            </p:oleObj>
          </a:graphicData>
        </a:graphic>
      </p:graphicFrame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9" cstate="print">
            <a:duotone>
              <a:prstClr val="black"/>
              <a:srgbClr val="A09D9A">
                <a:tint val="45000"/>
                <a:satMod val="400000"/>
              </a:srgbClr>
            </a:duotone>
          </a:blip>
          <a:srcRect/>
          <a:stretch>
            <a:fillRect/>
          </a:stretch>
        </p:blipFill>
        <p:spPr bwMode="auto">
          <a:xfrm>
            <a:off x="5029200" y="2895600"/>
            <a:ext cx="1600200" cy="288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04 0.08933  C 0.049 0.108  0.054 0.136  0.054 0.16533  C 0.054 0.19867  0.049 0.22533  0.04 0.244  L 0 0.33333  E" pathEditMode="relative" ptsTypes="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6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5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4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</TotalTime>
  <Words>10</Words>
  <Application>Microsoft Office PowerPoint</Application>
  <PresentationFormat>On-screen Show (4:3)</PresentationFormat>
  <Paragraphs>6</Paragraphs>
  <Slides>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8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2" baseType="lpstr">
      <vt:lpstr>Office Theme</vt:lpstr>
      <vt:lpstr>6_Custom Design</vt:lpstr>
      <vt:lpstr>5_Custom Design</vt:lpstr>
      <vt:lpstr>4_Custom Design</vt:lpstr>
      <vt:lpstr>3_Custom Design</vt:lpstr>
      <vt:lpstr>2_Custom Design</vt:lpstr>
      <vt:lpstr>1_Custom Design</vt:lpstr>
      <vt:lpstr>Custom Design</vt:lpstr>
      <vt:lpstr>Microsoft Office Word Document</vt:lpstr>
      <vt:lpstr>Желим! Не смеш!  Да размислим! 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Milovanovic</dc:creator>
  <cp:lastModifiedBy>Milovanovic</cp:lastModifiedBy>
  <cp:revision>38</cp:revision>
  <dcterms:created xsi:type="dcterms:W3CDTF">2013-07-30T17:29:40Z</dcterms:created>
  <dcterms:modified xsi:type="dcterms:W3CDTF">2013-08-22T13:35:57Z</dcterms:modified>
</cp:coreProperties>
</file>