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BE1"/>
    <a:srgbClr val="A31D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E4245-7263-4606-A594-B7037098DF73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645EDD-BCDC-4CB3-A220-64C2E5D5E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6.docx"/><Relationship Id="rId3" Type="http://schemas.openxmlformats.org/officeDocument/2006/relationships/package" Target="../embeddings/Microsoft_Office_Word_Document1.docx"/><Relationship Id="rId7" Type="http://schemas.openxmlformats.org/officeDocument/2006/relationships/package" Target="../embeddings/Microsoft_Office_PowerPoint_Presentation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Presentation4.pptx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43608" y="332656"/>
          <a:ext cx="2232248" cy="1883459"/>
        </p:xfrm>
        <a:graphic>
          <a:graphicData uri="http://schemas.openxmlformats.org/presentationml/2006/ole">
            <p:oleObj spid="_x0000_s1026" name="Document" showAsIcon="1" r:id="rId3" imgW="914400" imgH="771480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1196752"/>
            <a:ext cx="3168352" cy="107721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Припрема</a:t>
            </a:r>
          </a:p>
          <a:p>
            <a:pPr algn="ctr"/>
            <a:r>
              <a:rPr lang="sr-Cyrl-RS" sz="3200" b="1" dirty="0" smtClean="0"/>
              <a:t> за час</a:t>
            </a:r>
            <a:endParaRPr lang="en-US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83968" y="332656"/>
          <a:ext cx="2304256" cy="1944216"/>
        </p:xfrm>
        <a:graphic>
          <a:graphicData uri="http://schemas.openxmlformats.org/presentationml/2006/ole">
            <p:oleObj spid="_x0000_s1027" name="Document" showAsIcon="1" r:id="rId4" imgW="914400" imgH="771480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5936" y="1196752"/>
            <a:ext cx="3024336" cy="107721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Листић за рад у пару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91672" y="573325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Татјана Шарић</a:t>
            </a:r>
          </a:p>
          <a:p>
            <a:r>
              <a:rPr lang="sr-Cyrl-RS" sz="2400" b="1" dirty="0" smtClean="0"/>
              <a:t>9.04.2013.</a:t>
            </a:r>
            <a:endParaRPr lang="en-US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68144" y="2492896"/>
          <a:ext cx="2304256" cy="1944216"/>
        </p:xfrm>
        <a:graphic>
          <a:graphicData uri="http://schemas.openxmlformats.org/presentationml/2006/ole">
            <p:oleObj spid="_x0000_s1028" name="Document" showAsIcon="1" r:id="rId5" imgW="914400" imgH="771480" progId="Word.Document.12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4088" y="3356992"/>
            <a:ext cx="3384376" cy="107721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Домаћи </a:t>
            </a:r>
          </a:p>
          <a:p>
            <a:pPr algn="ctr"/>
            <a:r>
              <a:rPr lang="sr-Cyrl-RS" sz="3200" b="1" dirty="0" smtClean="0"/>
              <a:t>задатак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852936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Свет око нас – </a:t>
            </a:r>
            <a:r>
              <a:rPr lang="sr-Latn-RS" sz="2400" b="1" dirty="0" smtClean="0"/>
              <a:t>I </a:t>
            </a:r>
            <a:r>
              <a:rPr lang="sr-Cyrl-RS" sz="2400" b="1" dirty="0" smtClean="0"/>
              <a:t>разред</a:t>
            </a:r>
          </a:p>
          <a:p>
            <a:pPr algn="ctr"/>
            <a:r>
              <a:rPr lang="sr-Cyrl-RS" sz="2400" b="1" dirty="0" smtClean="0"/>
              <a:t>Оријентација у времену</a:t>
            </a:r>
          </a:p>
          <a:p>
            <a:pPr algn="ctr"/>
            <a:r>
              <a:rPr lang="sr-Cyrl-RS" sz="4000" b="1" dirty="0" smtClean="0">
                <a:solidFill>
                  <a:srgbClr val="FF0000"/>
                </a:solidFill>
              </a:rPr>
              <a:t>ДАНИ У НЕДЕЉИ</a:t>
            </a: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99592" y="4941168"/>
          <a:ext cx="1512168" cy="1275892"/>
        </p:xfrm>
        <a:graphic>
          <a:graphicData uri="http://schemas.openxmlformats.org/presentationml/2006/ole">
            <p:oleObj spid="_x0000_s1029" name="Presentation" showAsIcon="1" r:id="rId6" imgW="914400" imgH="771480" progId="PowerPoint.Show.12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5517232"/>
            <a:ext cx="3240360" cy="58477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Презентација</a:t>
            </a:r>
            <a:endParaRPr lang="en-US" sz="3200" b="1" dirty="0"/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51920" y="4869160"/>
          <a:ext cx="1543803" cy="1302584"/>
        </p:xfrm>
        <a:graphic>
          <a:graphicData uri="http://schemas.openxmlformats.org/presentationml/2006/ole">
            <p:oleObj spid="_x0000_s1030" name="Presentation" showAsIcon="1" r:id="rId7" imgW="914400" imgH="771480" progId="PowerPoint.Show.12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79912" y="5517232"/>
            <a:ext cx="1656184" cy="70788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Фото галерија</a:t>
            </a:r>
            <a:endParaRPr lang="en-US" sz="20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516216" y="4509120"/>
          <a:ext cx="1170428" cy="987549"/>
        </p:xfrm>
        <a:graphic>
          <a:graphicData uri="http://schemas.openxmlformats.org/presentationml/2006/ole">
            <p:oleObj spid="_x0000_s1031" name="Document" showAsIcon="1" r:id="rId8" imgW="914400" imgH="771480" progId="Word.Document.12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6228184" y="4941168"/>
            <a:ext cx="2016224" cy="504056"/>
          </a:xfrm>
          <a:prstGeom prst="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Листић</a:t>
            </a:r>
          </a:p>
          <a:p>
            <a:pPr algn="ctr"/>
            <a:r>
              <a:rPr lang="sr-Cyrl-RS" dirty="0" smtClean="0"/>
              <a:t>за  евалуацију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477</TotalTime>
  <Words>33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Paper</vt:lpstr>
      <vt:lpstr>Document</vt:lpstr>
      <vt:lpstr>Microsoft Office Word Document</vt:lpstr>
      <vt:lpstr>Microsoft Office PowerPoint Presentation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 У НЕДЕЉИ</dc:title>
  <dc:creator>DELL</dc:creator>
  <cp:lastModifiedBy>DELL</cp:lastModifiedBy>
  <cp:revision>63</cp:revision>
  <dcterms:created xsi:type="dcterms:W3CDTF">2013-04-03T19:49:14Z</dcterms:created>
  <dcterms:modified xsi:type="dcterms:W3CDTF">2013-08-19T08:37:18Z</dcterms:modified>
</cp:coreProperties>
</file>