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0F308-4B44-434A-AB8A-7459042BEC04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116B-C0DC-454A-A1C1-2A065E373C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0F308-4B44-434A-AB8A-7459042BEC04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116B-C0DC-454A-A1C1-2A065E373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0F308-4B44-434A-AB8A-7459042BEC04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116B-C0DC-454A-A1C1-2A065E373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0F308-4B44-434A-AB8A-7459042BEC04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116B-C0DC-454A-A1C1-2A065E373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0F308-4B44-434A-AB8A-7459042BEC04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A38116B-C0DC-454A-A1C1-2A065E373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0F308-4B44-434A-AB8A-7459042BEC04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116B-C0DC-454A-A1C1-2A065E373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0F308-4B44-434A-AB8A-7459042BEC04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116B-C0DC-454A-A1C1-2A065E373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0F308-4B44-434A-AB8A-7459042BEC04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116B-C0DC-454A-A1C1-2A065E373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0F308-4B44-434A-AB8A-7459042BEC04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116B-C0DC-454A-A1C1-2A065E373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0F308-4B44-434A-AB8A-7459042BEC04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116B-C0DC-454A-A1C1-2A065E373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0F308-4B44-434A-AB8A-7459042BEC04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116B-C0DC-454A-A1C1-2A065E373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3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D80F308-4B44-434A-AB8A-7459042BEC04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A38116B-C0DC-454A-A1C1-2A065E373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http://www.youtube.com/watch?v=a45LsPwe2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Microsoft_Office_PowerPoint_Presentation1.pptx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Office_PowerPoint_97-2003_Presentation3.ppt"/><Relationship Id="rId5" Type="http://schemas.openxmlformats.org/officeDocument/2006/relationships/oleObject" Target="../embeddings/Microsoft_Office_Word_97_-_2003_Document2.doc"/><Relationship Id="rId4" Type="http://schemas.openxmlformats.org/officeDocument/2006/relationships/oleObject" Target="../embeddings/Microsoft_Office_Word_97_-_2003_Document1.doc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jpeg"/><Relationship Id="rId5" Type="http://schemas.openxmlformats.org/officeDocument/2006/relationships/oleObject" Target="../embeddings/Microsoft_Office_Word_97_-_2003_Document4.doc"/><Relationship Id="rId4" Type="http://schemas.openxmlformats.org/officeDocument/2006/relationships/package" Target="../embeddings/Microsoft_Office_PowerPoint_Presentation2.pptx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0"/>
            <a:ext cx="7848600" cy="1600200"/>
          </a:xfrm>
        </p:spPr>
        <p:txBody>
          <a:bodyPr>
            <a:normAutofit fontScale="90000"/>
          </a:bodyPr>
          <a:lstStyle/>
          <a:p>
            <a:r>
              <a:rPr lang="sr-Cyrl-C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C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“Како радити са родитељима”</a:t>
            </a:r>
            <a:br>
              <a:rPr lang="sr-Cyrl-C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C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676400"/>
          </a:xfrm>
        </p:spPr>
        <p:txBody>
          <a:bodyPr>
            <a:normAutofit fontScale="55000" lnSpcReduction="20000"/>
          </a:bodyPr>
          <a:lstStyle/>
          <a:p>
            <a:endParaRPr lang="sr-Cyrl-CS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C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CS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Аутор рада:</a:t>
            </a:r>
          </a:p>
          <a:p>
            <a:r>
              <a:rPr lang="sr-Cyrl-CS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Зорица Поповић, проф.разр.наставе</a:t>
            </a:r>
            <a:endParaRPr lang="en-US" sz="3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C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C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CS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август 2013.</a:t>
            </a:r>
            <a:endParaRPr lang="en-US" sz="23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381000"/>
            <a:ext cx="845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ЗАВОД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 УНАПРЕЂИВАЊЕ ОБРАЗОВАЊА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ВАСПИТАЊА</a:t>
            </a: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C:\Documents and Settings\Zorica\Desktop\Saznali na seminaru\SLICIC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9000" y="990600"/>
            <a:ext cx="2320886" cy="202565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590800" y="3886200"/>
            <a:ext cx="4343400" cy="457200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sr-Cyrl-C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sr-Cyrl-C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sr-Cyrl-CS" sz="9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Кат.бр. 128,  К4</a:t>
            </a:r>
            <a:endParaRPr kumimoji="0" lang="en-US" sz="9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228600"/>
            <a:ext cx="8229600" cy="2438400"/>
          </a:xfrm>
        </p:spPr>
        <p:txBody>
          <a:bodyPr>
            <a:normAutofit fontScale="90000"/>
          </a:bodyPr>
          <a:lstStyle/>
          <a:p>
            <a:pPr algn="l"/>
            <a:r>
              <a:rPr lang="sr-Cyrl-CS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Циљ примене наученог на семинару “Како радити са родитељима:</a:t>
            </a:r>
            <a:br>
              <a:rPr lang="sr-Cyrl-CS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r-Cyrl-CS" sz="22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- Укључивање родитеља у живот школе</a:t>
            </a:r>
            <a:br>
              <a:rPr lang="sr-Cyrl-CS" sz="22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r-Cyrl-CS" sz="22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- развијање партнерског односа породице и школе</a:t>
            </a:r>
            <a:br>
              <a:rPr lang="sr-Cyrl-CS" sz="22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r-Cyrl-CS" sz="22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- успостављање још боље комуникације на релацији родитељ – наставник</a:t>
            </a:r>
            <a:br>
              <a:rPr lang="sr-Cyrl-CS" sz="22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r-Cyrl-CS" sz="22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- усаглашавање васпитних утицаја породице и школе</a:t>
            </a:r>
            <a:endParaRPr lang="en-US" sz="2200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667000"/>
            <a:ext cx="8305800" cy="3962400"/>
          </a:xfrm>
        </p:spPr>
        <p:txBody>
          <a:bodyPr>
            <a:normAutofit fontScale="85000" lnSpcReduction="10000"/>
          </a:bodyPr>
          <a:lstStyle/>
          <a:p>
            <a:r>
              <a:rPr lang="sr-Cyrl-C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СПРОВЕДЕНЕ АКТИВНОСТИ:</a:t>
            </a:r>
          </a:p>
          <a:p>
            <a:endParaRPr lang="sr-Cyrl-C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r>
              <a:rPr lang="sr-Cyrl-C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r-Cyrl-C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Уређење учионице</a:t>
            </a:r>
          </a:p>
          <a:p>
            <a:pPr algn="l">
              <a:buFontTx/>
              <a:buChar char="-"/>
            </a:pPr>
            <a:r>
              <a:rPr lang="sr-Cyrl-C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Радионица са ученицима и родитељима (тема “Рециклажа”)</a:t>
            </a:r>
          </a:p>
          <a:p>
            <a:pPr algn="l">
              <a:buFontTx/>
              <a:buChar char="-"/>
            </a:pPr>
            <a:r>
              <a:rPr lang="sr-Cyrl-C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Упознавање са Правилником о оцењивању (једна од тачака на дневном реду једног од родитељских састанака)</a:t>
            </a:r>
          </a:p>
          <a:p>
            <a:pPr algn="l">
              <a:buFontTx/>
              <a:buChar char="-"/>
            </a:pPr>
            <a:r>
              <a:rPr lang="sr-Cyrl-C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Анкета за родитеље ради увида у упућеност родитеља у појаву насиља и злостављања у школи, анализа анкете на родитељском састанку и упознавање са Посебним протоколом за заштиту деце и ученика од насиља, злостављања и занемаривања у школи</a:t>
            </a:r>
          </a:p>
          <a:p>
            <a:pPr algn="l">
              <a:buFontTx/>
              <a:buChar char="-"/>
            </a:pPr>
            <a:r>
              <a:rPr lang="sr-Cyrl-C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 Тематски родитељски састанак на тему “Васпитање – заједнички циљ породице и школе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304800"/>
            <a:ext cx="8229600" cy="685800"/>
          </a:xfrm>
        </p:spPr>
        <p:txBody>
          <a:bodyPr>
            <a:normAutofit/>
          </a:bodyPr>
          <a:lstStyle/>
          <a:p>
            <a:r>
              <a:rPr lang="sr-Cyrl-CS" sz="3200" dirty="0" smtClean="0">
                <a:solidFill>
                  <a:srgbClr val="FF0000"/>
                </a:solidFill>
                <a:effectLst/>
                <a:latin typeface="+mn-lt"/>
              </a:rPr>
              <a:t>Уређење учионице</a:t>
            </a:r>
            <a:endParaRPr lang="en-US" sz="3200" dirty="0">
              <a:solidFill>
                <a:srgbClr val="FF0000"/>
              </a:solidFill>
              <a:effectLst/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066800"/>
            <a:ext cx="7696200" cy="28956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sr-Cyrl-CS" dirty="0" smtClean="0">
                <a:solidFill>
                  <a:srgbClr val="0070C0"/>
                </a:solidFill>
              </a:rPr>
              <a:t>   На иницијативу групе родитеља, а уз пристанак директора, одржан је родитељски састанак, </a:t>
            </a:r>
            <a:r>
              <a:rPr lang="ru-RU" dirty="0" smtClean="0">
                <a:solidFill>
                  <a:srgbClr val="0070C0"/>
                </a:solidFill>
              </a:rPr>
              <a:t>дана 26.10.2013.год., </a:t>
            </a:r>
            <a:r>
              <a:rPr lang="sr-Cyrl-CS" dirty="0" smtClean="0">
                <a:solidFill>
                  <a:srgbClr val="0070C0"/>
                </a:solidFill>
              </a:rPr>
              <a:t>на коме је дата иницијатива да се уреди учионица. Сви родитељи су се једногласно сложили. Дат је предлог да се прикупи новац (на добровољној основи), као и да се направи тим који ће организовати куповину материјала за </a:t>
            </a:r>
            <a:r>
              <a:rPr lang="sr-Cyrl-CS" b="1" dirty="0" smtClean="0">
                <a:solidFill>
                  <a:srgbClr val="0070C0"/>
                </a:solidFill>
              </a:rPr>
              <a:t>уређење учионице</a:t>
            </a:r>
            <a:r>
              <a:rPr lang="sr-Cyrl-CS" dirty="0" smtClean="0">
                <a:solidFill>
                  <a:srgbClr val="0070C0"/>
                </a:solidFill>
              </a:rPr>
              <a:t>, али и група родитеља која ће физички одрадити кречење и фарбање. Тим је чинило 6-оро родитеља и учитељица. Сви предлози на родитељском састанку су једногласно прихваћени. Акција је реализована по договору, 10.11.2013.год. Директор школе је подржао акцију.</a:t>
            </a:r>
          </a:p>
          <a:p>
            <a:pPr algn="just"/>
            <a:r>
              <a:rPr lang="sr-Cyrl-CS" dirty="0" smtClean="0">
                <a:solidFill>
                  <a:srgbClr val="0070C0"/>
                </a:solidFill>
              </a:rPr>
              <a:t>Ову активност је забележила РТК Крагујевац:</a:t>
            </a:r>
            <a:r>
              <a:rPr lang="sr-Cyrl-CS" dirty="0" smtClean="0"/>
              <a:t>.</a:t>
            </a:r>
            <a:endParaRPr lang="en-US" dirty="0" smtClean="0"/>
          </a:p>
          <a:p>
            <a:pPr algn="just"/>
            <a:endParaRPr lang="en-US" dirty="0" smtClean="0"/>
          </a:p>
          <a:p>
            <a:endParaRPr lang="en-US" dirty="0"/>
          </a:p>
        </p:txBody>
      </p:sp>
      <p:pic>
        <p:nvPicPr>
          <p:cNvPr id="2051" name="Picture 3" descr="D:\-=Sa C=-\Slike SVASTARA\Skola-ucionica\PA08047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0" y="4343400"/>
            <a:ext cx="3581400" cy="2365404"/>
          </a:xfrm>
          <a:prstGeom prst="rect">
            <a:avLst/>
          </a:prstGeom>
          <a:ln w="127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057400" y="388620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http://www.youtube.com/watch?v=a45LsPwe2Ng</a:t>
            </a:r>
            <a:endParaRPr lang="en-US" dirty="0" smtClean="0"/>
          </a:p>
        </p:txBody>
      </p:sp>
      <p:pic>
        <p:nvPicPr>
          <p:cNvPr id="2057" name="Picture 9" descr="E:\Drugi razred\MOJ PORTFOLIO,šk.2012-2013\Fotke.2-2\P329004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24400" y="4343400"/>
            <a:ext cx="3640456" cy="2377440"/>
          </a:xfrm>
          <a:prstGeom prst="rect">
            <a:avLst/>
          </a:prstGeom>
          <a:ln w="127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228600"/>
            <a:ext cx="8229600" cy="914400"/>
          </a:xfrm>
        </p:spPr>
        <p:txBody>
          <a:bodyPr>
            <a:normAutofit/>
          </a:bodyPr>
          <a:lstStyle/>
          <a:p>
            <a:r>
              <a:rPr lang="sr-Cyrl-C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Радионица са ученицима и родитељима  “Рециклажа”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371600"/>
            <a:ext cx="8610600" cy="3636498"/>
          </a:xfrm>
        </p:spPr>
        <p:txBody>
          <a:bodyPr>
            <a:normAutofit/>
          </a:bodyPr>
          <a:lstStyle/>
          <a:p>
            <a:r>
              <a:rPr lang="sr-Latn-C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 ученицима и родитељима је</a:t>
            </a:r>
            <a:r>
              <a:rPr lang="sr-Cyrl-C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одржана радионица, на тему „Рециклажа“, на којој су креативношћу и деце и одраслих настали производи од отпадног материјала (употребни и украсни предмети), који су продати на новогодишњем вашару и од тог новца купљене лопте. Обзиром да су и ученици и родитељи презадовољни оваквим начином рада, добит је била вишеструка и за породицу и за школу, родитељи ученика су предложили да се опет организује радионица на неку од актуелних тема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Cyrl-C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Најбитнија добит је зачетак ученичког предузетништва (уређивање изложбеног продајног простора,одређивање цене продуката рада, продаја, прикупљање новца и одлучивање шта ће се купити од прикупљеног новца).</a:t>
            </a: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E:\Prvi razred\Moj portfolio,sk.2011-2012\Radionica sa roditeljima\PC10039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71800" y="4533537"/>
            <a:ext cx="3200400" cy="2172063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553200" y="5029200"/>
          <a:ext cx="1402080" cy="1095375"/>
        </p:xfrm>
        <a:graphic>
          <a:graphicData uri="http://schemas.openxmlformats.org/presentationml/2006/ole">
            <p:oleObj spid="_x0000_s18433" name="Presentation" showAsIcon="1" r:id="rId5" imgW="914400" imgH="714240" progId="PowerPoint.Show.12">
              <p:embed/>
            </p:oleObj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-76200"/>
            <a:ext cx="8229600" cy="1524000"/>
          </a:xfrm>
        </p:spPr>
        <p:txBody>
          <a:bodyPr>
            <a:normAutofit/>
          </a:bodyPr>
          <a:lstStyle/>
          <a:p>
            <a:r>
              <a:rPr lang="sr-Cyrl-CS" sz="2400" dirty="0" smtClean="0">
                <a:solidFill>
                  <a:srgbClr val="002060"/>
                </a:solidFill>
              </a:rPr>
              <a:t>анкета за родитеље путем упитника , на тему „Насиље, злостављање и занемаривање ученика у школи“</a:t>
            </a:r>
            <a:r>
              <a:rPr lang="sr-Cyrl-CS" sz="2400" dirty="0" smtClean="0"/>
              <a:t>.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38400"/>
            <a:ext cx="5410200" cy="40386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sr-Cyrl-CS" dirty="0" smtClean="0">
                <a:solidFill>
                  <a:srgbClr val="0070C0"/>
                </a:solidFill>
              </a:rPr>
              <a:t>Евалуација анкете</a:t>
            </a:r>
          </a:p>
          <a:p>
            <a:endParaRPr lang="sr-Cyrl-CS" dirty="0" smtClean="0"/>
          </a:p>
          <a:p>
            <a:pPr algn="l"/>
            <a:r>
              <a:rPr lang="sr-Cyrl-CS" dirty="0" smtClean="0">
                <a:solidFill>
                  <a:srgbClr val="0070C0"/>
                </a:solidFill>
              </a:rPr>
              <a:t>Упознавање са </a:t>
            </a:r>
            <a:r>
              <a:rPr lang="sr-Cyrl-CS" b="1" i="1" dirty="0" smtClean="0">
                <a:solidFill>
                  <a:srgbClr val="002060"/>
                </a:solidFill>
              </a:rPr>
              <a:t>Посебним протоколом за заштиту деце и ученика од насиља, злостављања и занемаривања.</a:t>
            </a:r>
          </a:p>
          <a:p>
            <a:pPr algn="l"/>
            <a:r>
              <a:rPr lang="ru-RU" dirty="0" smtClean="0">
                <a:solidFill>
                  <a:srgbClr val="0070C0"/>
                </a:solidFill>
              </a:rPr>
              <a:t>Родитељи ученика су стекли нова и проширили већ постојећа знања о појму насиља, врстама насиља, Програмом заштите од насиља, постојањем Тима за заштиту од насиља у школи, превентивним и нтервентним мерама у школи. </a:t>
            </a:r>
            <a:endParaRPr lang="en-US" dirty="0" smtClean="0">
              <a:solidFill>
                <a:srgbClr val="0070C0"/>
              </a:solidFill>
            </a:endParaRPr>
          </a:p>
          <a:p>
            <a:pPr algn="l"/>
            <a:endParaRPr lang="sr-Cyrl-CS" b="1" i="1" dirty="0" smtClean="0"/>
          </a:p>
          <a:p>
            <a:pPr algn="l"/>
            <a:endParaRPr lang="sr-Cyrl-CS" b="1" i="1" dirty="0" smtClean="0"/>
          </a:p>
          <a:p>
            <a:pPr algn="l"/>
            <a:endParaRPr lang="sr-Cyrl-CS" dirty="0" smtClean="0"/>
          </a:p>
          <a:p>
            <a:pPr algn="l"/>
            <a:endParaRPr lang="en-US" dirty="0"/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858000" y="1676400"/>
          <a:ext cx="1432561" cy="1119188"/>
        </p:xfrm>
        <a:graphic>
          <a:graphicData uri="http://schemas.openxmlformats.org/presentationml/2006/ole">
            <p:oleObj spid="_x0000_s16390" name="Document" showAsIcon="1" r:id="rId4" imgW="914400" imgH="714240" progId="Word.Document.8">
              <p:embed/>
            </p:oleObj>
          </a:graphicData>
        </a:graphic>
      </p:graphicFrame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495800" y="2209800"/>
          <a:ext cx="1560575" cy="1219200"/>
        </p:xfrm>
        <a:graphic>
          <a:graphicData uri="http://schemas.openxmlformats.org/presentationml/2006/ole">
            <p:oleObj spid="_x0000_s16391" name="Document" showAsIcon="1" r:id="rId5" imgW="914400" imgH="714240" progId="Word.Document.8">
              <p:embed/>
            </p:oleObj>
          </a:graphicData>
        </a:graphic>
      </p:graphicFrame>
      <p:graphicFrame>
        <p:nvGraphicFramePr>
          <p:cNvPr id="12" name="Object 1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010400" y="3962400"/>
          <a:ext cx="1402080" cy="1095375"/>
        </p:xfrm>
        <a:graphic>
          <a:graphicData uri="http://schemas.openxmlformats.org/presentationml/2006/ole">
            <p:oleObj spid="_x0000_s16394" name="Presentation" showAsIcon="1" r:id="rId6" imgW="914400" imgH="714240" progId="PowerPoint.Show.8">
              <p:embed/>
            </p:oleObj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304800"/>
            <a:ext cx="8229600" cy="2286000"/>
          </a:xfrm>
        </p:spPr>
        <p:txBody>
          <a:bodyPr>
            <a:normAutofit fontScale="90000"/>
          </a:bodyPr>
          <a:lstStyle/>
          <a:p>
            <a:r>
              <a:rPr lang="sr-Cyrl-CS" sz="2700" dirty="0" smtClean="0">
                <a:solidFill>
                  <a:srgbClr val="0070C0"/>
                </a:solidFill>
                <a:latin typeface="+mn-lt"/>
              </a:rPr>
              <a:t>29.марта 2013.год. одржан </a:t>
            </a:r>
            <a:r>
              <a:rPr lang="sr-Cyrl-CS" sz="2700" dirty="0" smtClean="0">
                <a:solidFill>
                  <a:srgbClr val="002060"/>
                </a:solidFill>
                <a:latin typeface="+mn-lt"/>
              </a:rPr>
              <a:t>Тематски родитељски састанак </a:t>
            </a:r>
            <a:r>
              <a:rPr lang="sr-Cyrl-CS" sz="2700" dirty="0" smtClean="0">
                <a:solidFill>
                  <a:srgbClr val="0070C0"/>
                </a:solidFill>
                <a:latin typeface="+mn-lt"/>
              </a:rPr>
              <a:t>(радионичарски тип) на тему </a:t>
            </a:r>
            <a:r>
              <a:rPr lang="sr-Cyrl-CS" sz="2700" dirty="0" smtClean="0">
                <a:solidFill>
                  <a:srgbClr val="002060"/>
                </a:solidFill>
                <a:latin typeface="+mn-lt"/>
              </a:rPr>
              <a:t>„Васпитање-заједнички циљ породице и школе“.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295400" y="2286000"/>
          <a:ext cx="1853184" cy="1447800"/>
        </p:xfrm>
        <a:graphic>
          <a:graphicData uri="http://schemas.openxmlformats.org/presentationml/2006/ole">
            <p:oleObj spid="_x0000_s17411" name="Presentation" showAsIcon="1" r:id="rId4" imgW="914400" imgH="714240" progId="PowerPoint.Show.12">
              <p:embed/>
            </p:oleObj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0" y="2819400"/>
            <a:ext cx="6781800" cy="762000"/>
          </a:xfrm>
          <a:prstGeom prst="rect">
            <a:avLst/>
          </a:prstGeom>
        </p:spPr>
        <p:txBody>
          <a:bodyPr vert="horz" lIns="45720" tIns="0" rIns="45720" bIns="0" anchor="b">
            <a:normAutofit fontScale="60000" lnSpcReduction="2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all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800" b="1" i="0" u="none" strike="noStrike" kern="1200" cap="all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800" b="1" i="0" u="none" strike="noStrike" kern="1200" cap="all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562601" y="2301476"/>
          <a:ext cx="1981200" cy="1547813"/>
        </p:xfrm>
        <a:graphic>
          <a:graphicData uri="http://schemas.openxmlformats.org/presentationml/2006/ole">
            <p:oleObj spid="_x0000_s17413" name="Document" showAsIcon="1" r:id="rId5" imgW="914400" imgH="714240" progId="Word.Document.8">
              <p:embed/>
            </p:oleObj>
          </a:graphicData>
        </a:graphic>
      </p:graphicFrame>
      <p:pic>
        <p:nvPicPr>
          <p:cNvPr id="17414" name="Picture 6" descr="C:\Documents and Settings\Zorica\Desktop\Saznali na seminaru\Tematski roditeljski sastanak-fotke\P329004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90600" y="4419600"/>
            <a:ext cx="2997200" cy="224790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17415" name="Picture 7" descr="C:\Documents and Settings\Zorica\Desktop\Saznali na seminaru\Tematski roditeljski sastanak-fotke\P329006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29200" y="4419600"/>
            <a:ext cx="2997200" cy="224790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0" y="3733800"/>
            <a:ext cx="8229600" cy="457200"/>
          </a:xfrm>
          <a:prstGeom prst="rect">
            <a:avLst/>
          </a:prstGeom>
        </p:spPr>
        <p:txBody>
          <a:bodyPr vert="horz" lIns="45720" tIns="0" rIns="45720" bIns="0" anchor="b">
            <a:normAutofit fontScale="92500" lnSpcReduction="2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2000" b="1" i="0" u="sng" strike="noStrike" kern="1200" cap="all" spc="0" normalizeH="0" baseline="0" noProof="0" dirty="0" smtClean="0">
                <a:ln w="6350">
                  <a:noFill/>
                </a:ln>
                <a:solidFill>
                  <a:srgbClr val="0070C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НАПОМЕНА:</a:t>
            </a:r>
            <a:r>
              <a:rPr kumimoji="0" lang="sr-Cyrl-CS" sz="2000" b="1" i="0" u="none" strike="noStrike" kern="1200" cap="all" spc="0" normalizeH="0" noProof="0" dirty="0" smtClean="0">
                <a:ln w="6350">
                  <a:noFill/>
                </a:ln>
                <a:solidFill>
                  <a:srgbClr val="0070C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sr-Cyrl-CS" sz="1600" b="1" i="0" u="none" strike="noStrike" kern="1200" cap="all" spc="0" normalizeH="0" noProof="0" dirty="0" smtClean="0">
                <a:ln w="6350">
                  <a:noFill/>
                </a:ln>
                <a:solidFill>
                  <a:srgbClr val="0070C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Презентација родитељског састанка је са презентовања на </a:t>
            </a:r>
            <a:r>
              <a:rPr kumimoji="0" lang="sr-Latn-CS" sz="1600" b="1" i="0" u="none" strike="noStrike" kern="1200" cap="all" spc="0" normalizeH="0" noProof="0" dirty="0" smtClean="0">
                <a:ln w="6350">
                  <a:noFill/>
                </a:ln>
                <a:solidFill>
                  <a:srgbClr val="0070C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XXVII </a:t>
            </a:r>
            <a:r>
              <a:rPr kumimoji="0" lang="sr-Cyrl-CS" sz="1600" b="1" i="0" u="none" strike="noStrike" kern="1200" cap="all" spc="0" normalizeH="0" noProof="0" dirty="0" smtClean="0">
                <a:ln w="6350">
                  <a:noFill/>
                </a:ln>
                <a:solidFill>
                  <a:srgbClr val="0070C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сабору учитеља србије.</a:t>
            </a:r>
            <a:endParaRPr kumimoji="0" lang="en-US" sz="1600" b="1" i="0" u="none" strike="noStrike" kern="1200" cap="all" spc="0" normalizeH="0" baseline="0" noProof="0" dirty="0">
              <a:ln w="6350">
                <a:noFill/>
              </a:ln>
              <a:solidFill>
                <a:srgbClr val="0070C0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800600"/>
            <a:ext cx="6400800" cy="1752600"/>
          </a:xfrm>
        </p:spPr>
        <p:txBody>
          <a:bodyPr>
            <a:normAutofit/>
          </a:bodyPr>
          <a:lstStyle/>
          <a:p>
            <a:r>
              <a:rPr lang="sr-Cyrl-C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 телефон: 062 805 2000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Latn-CS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e-mail: zorica.popovic.21</a:t>
            </a:r>
            <a:r>
              <a:rPr lang="en-US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20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gmail.com</a:t>
            </a:r>
            <a:r>
              <a:rPr lang="en-US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524000" y="838200"/>
            <a:ext cx="6400800" cy="3962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sr-Cyrl-C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sr-Cyrl-C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Аутор рада: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lang="sr-Cyrl-C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sr-Cyrl-C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Зорица Поповић, проф.разр.наставе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sr-Cyrl-C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ОШ”Мома Станојловић” </a:t>
            </a:r>
            <a:r>
              <a:rPr lang="sr-Cyrl-C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Крагујевац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sr-Cyrl-C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Лектор: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sr-Cyrl-C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Весна Димитријевић, проф.српског језика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lang="sr-Cyrl-C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lang="sr-Cyrl-C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426</TotalTime>
  <Words>496</Words>
  <Application>Microsoft Office PowerPoint</Application>
  <PresentationFormat>On-screen Show (4:3)</PresentationFormat>
  <Paragraphs>49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Apex</vt:lpstr>
      <vt:lpstr>Presentation</vt:lpstr>
      <vt:lpstr>Document</vt:lpstr>
      <vt:lpstr> “Како радити са родитељима”  </vt:lpstr>
      <vt:lpstr>Циљ примене наученог на семинару “Како радити са родитељима: - Укључивање родитеља у живот школе - развијање партнерског односа породице и школе - успостављање још боље комуникације на релацији родитељ – наставник - усаглашавање васпитних утицаја породице и школе</vt:lpstr>
      <vt:lpstr>Уређење учионице</vt:lpstr>
      <vt:lpstr>Радионица са ученицима и родитељима  “Рециклажа”</vt:lpstr>
      <vt:lpstr>анкета за родитеље путем упитника , на тему „Насиље, злостављање и занемаривање ученика у школи“.</vt:lpstr>
      <vt:lpstr>29.марта 2013.год. одржан Тематски родитељски састанак (радионичарски тип) на тему „Васпитање-заједнички циљ породице и школе“. 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Примена наученог на семинару “Како радити са родитељима”</dc:title>
  <dc:creator>Zorica</dc:creator>
  <cp:lastModifiedBy>Zorica</cp:lastModifiedBy>
  <cp:revision>74</cp:revision>
  <dcterms:created xsi:type="dcterms:W3CDTF">2013-08-09T15:17:42Z</dcterms:created>
  <dcterms:modified xsi:type="dcterms:W3CDTF">2013-08-23T17:21:55Z</dcterms:modified>
</cp:coreProperties>
</file>