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C39C-C8CA-4689-ABDA-A517BB26930C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7CFF-6B6D-48B9-A016-A0894F1C8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C39C-C8CA-4689-ABDA-A517BB26930C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7CFF-6B6D-48B9-A016-A0894F1C8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C39C-C8CA-4689-ABDA-A517BB26930C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7CFF-6B6D-48B9-A016-A0894F1C8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C39C-C8CA-4689-ABDA-A517BB26930C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7CFF-6B6D-48B9-A016-A0894F1C8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C39C-C8CA-4689-ABDA-A517BB26930C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7CFF-6B6D-48B9-A016-A0894F1C8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C39C-C8CA-4689-ABDA-A517BB26930C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7CFF-6B6D-48B9-A016-A0894F1C8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C39C-C8CA-4689-ABDA-A517BB26930C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7CFF-6B6D-48B9-A016-A0894F1C8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C39C-C8CA-4689-ABDA-A517BB26930C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7CFF-6B6D-48B9-A016-A0894F1C8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C39C-C8CA-4689-ABDA-A517BB26930C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7CFF-6B6D-48B9-A016-A0894F1C8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C39C-C8CA-4689-ABDA-A517BB26930C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7CFF-6B6D-48B9-A016-A0894F1C8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C39C-C8CA-4689-ABDA-A517BB26930C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7CFF-6B6D-48B9-A016-A0894F1C8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2C39C-C8CA-4689-ABDA-A517BB26930C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67CFF-6B6D-48B9-A016-A0894F1C8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Microsoft_Office_PowerPoint_Presentation2.pptx"/><Relationship Id="rId4" Type="http://schemas.openxmlformats.org/officeDocument/2006/relationships/package" Target="../embeddings/Microsoft_Office_PowerPoint_Presentation1.ppt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Office_Word_97_-_2003_Document1.doc"/><Relationship Id="rId5" Type="http://schemas.openxmlformats.org/officeDocument/2006/relationships/package" Target="../embeddings/Microsoft_Office_Word_Document4.docx"/><Relationship Id="rId4" Type="http://schemas.openxmlformats.org/officeDocument/2006/relationships/package" Target="../embeddings/Microsoft_Office_Word_Document3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/>
          <a:lstStyle/>
          <a:p>
            <a:r>
              <a:rPr lang="sr-Cyrl-RS" b="1" dirty="0" smtClean="0">
                <a:solidFill>
                  <a:srgbClr val="FF0000"/>
                </a:solidFill>
              </a:rPr>
              <a:t>САЗНАЛИ НА СЕМИНАРУ И ПРИМЕНИЛИ У ПРАКСИ 2013.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1004661_535212599867658_2132429616_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47664" y="1772816"/>
            <a:ext cx="5917165" cy="443787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792" y="1484784"/>
            <a:ext cx="3744416" cy="1728192"/>
          </a:xfrm>
        </p:spPr>
        <p:txBody>
          <a:bodyPr>
            <a:normAutofit lnSpcReduction="10000"/>
          </a:bodyPr>
          <a:lstStyle/>
          <a:p>
            <a:endParaRPr lang="sr-Cyrl-RS" sz="2400" b="1" dirty="0" smtClean="0">
              <a:solidFill>
                <a:schemeClr val="tx1"/>
              </a:solidFill>
            </a:endParaRPr>
          </a:p>
          <a:p>
            <a:r>
              <a:rPr lang="sr-Cyrl-RS" sz="2400" b="1" dirty="0" smtClean="0">
                <a:solidFill>
                  <a:schemeClr val="bg1"/>
                </a:solidFill>
              </a:rPr>
              <a:t>Љиљана Томић </a:t>
            </a:r>
          </a:p>
          <a:p>
            <a:r>
              <a:rPr lang="sr-Cyrl-RS" sz="2400" b="1" dirty="0" smtClean="0">
                <a:solidFill>
                  <a:schemeClr val="bg1"/>
                </a:solidFill>
              </a:rPr>
              <a:t>Татјана Шарић</a:t>
            </a:r>
          </a:p>
          <a:p>
            <a:r>
              <a:rPr lang="sr-Cyrl-RS" sz="2400" b="1" dirty="0" smtClean="0">
                <a:solidFill>
                  <a:schemeClr val="bg1"/>
                </a:solidFill>
              </a:rPr>
              <a:t>ОШ “Вук Караџић” Вршац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cropped-1969431-382130-silhouettes-of-styilized-children-holding-hands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156176" y="4221088"/>
            <a:ext cx="2304256" cy="230425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48680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b="1" dirty="0" smtClean="0">
                <a:solidFill>
                  <a:srgbClr val="FF0000"/>
                </a:solidFill>
              </a:rPr>
              <a:t>РЕЕДУКАЦИЈА ПСИХОМОТОРИКЕ</a:t>
            </a:r>
          </a:p>
          <a:p>
            <a:pPr algn="ctr"/>
            <a:r>
              <a:rPr lang="sr-Cyrl-RS" sz="4000" b="1" dirty="0" smtClean="0">
                <a:solidFill>
                  <a:srgbClr val="FF0000"/>
                </a:solidFill>
              </a:rPr>
              <a:t>покрет као стимулација развоја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cropped-1969431-382130-silhouettes-of-styilized-children-holding-hands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3861048"/>
            <a:ext cx="9144000" cy="2659224"/>
          </a:xfrm>
          <a:prstGeom prst="rect">
            <a:avLst/>
          </a:prstGeom>
        </p:spPr>
      </p:pic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 flipH="1">
          <a:off x="1763688" y="2348880"/>
          <a:ext cx="1631032" cy="1376183"/>
        </p:xfrm>
        <a:graphic>
          <a:graphicData uri="http://schemas.openxmlformats.org/presentationml/2006/ole">
            <p:oleObj spid="_x0000_s3073" name="Presentation" showAsIcon="1" r:id="rId4" imgW="914400" imgH="771480" progId="PowerPoint.Show.12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43608" y="2924944"/>
            <a:ext cx="302433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2000" b="1" dirty="0" smtClean="0"/>
              <a:t>Презентација семинара за потребе СУ у установи</a:t>
            </a:r>
            <a:endParaRPr lang="en-US" sz="2000" b="1" dirty="0"/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436096" y="2348880"/>
          <a:ext cx="1536171" cy="1296144"/>
        </p:xfrm>
        <a:graphic>
          <a:graphicData uri="http://schemas.openxmlformats.org/presentationml/2006/ole">
            <p:oleObj spid="_x0000_s3074" name="Presentation" showAsIcon="1" r:id="rId5" imgW="914400" imgH="771480" progId="PowerPoint.Show.12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64088" y="2924944"/>
            <a:ext cx="187220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2000" b="1" dirty="0" smtClean="0"/>
              <a:t>Галерија</a:t>
            </a:r>
          </a:p>
          <a:p>
            <a:pPr algn="ctr"/>
            <a:r>
              <a:rPr lang="sr-Cyrl-RS" sz="2000" b="1" dirty="0" smtClean="0"/>
              <a:t> фотографија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opped-1969431-382130-silhouettes-of-styilized-children-holding-hands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3933056"/>
            <a:ext cx="9144000" cy="26592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332656"/>
            <a:ext cx="6912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800" b="1" dirty="0" smtClean="0">
                <a:solidFill>
                  <a:srgbClr val="FF0000"/>
                </a:solidFill>
              </a:rPr>
              <a:t>ПРИМЕРИ</a:t>
            </a:r>
          </a:p>
          <a:p>
            <a:pPr algn="ctr"/>
            <a:r>
              <a:rPr lang="sr-Cyrl-RS" sz="4800" b="1" dirty="0" smtClean="0">
                <a:solidFill>
                  <a:srgbClr val="FF0000"/>
                </a:solidFill>
              </a:rPr>
              <a:t>ДОБРЕ ПРАКСЕ</a:t>
            </a:r>
            <a:endParaRPr lang="en-US" sz="4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55576" y="2348880"/>
          <a:ext cx="1824202" cy="1539171"/>
        </p:xfrm>
        <a:graphic>
          <a:graphicData uri="http://schemas.openxmlformats.org/presentationml/2006/ole">
            <p:oleObj spid="_x0000_s2050" name="Document" showAsIcon="1" r:id="rId4" imgW="914400" imgH="771480" progId="Word.Document.12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491880" y="2348880"/>
          <a:ext cx="1792200" cy="1512168"/>
        </p:xfrm>
        <a:graphic>
          <a:graphicData uri="http://schemas.openxmlformats.org/presentationml/2006/ole">
            <p:oleObj spid="_x0000_s2051" name="Document" showAsIcon="1" r:id="rId5" imgW="914400" imgH="771480" progId="Word.Document.12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2996952"/>
            <a:ext cx="327585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/>
              <a:t>Програм корективног рада за ученика првог разреда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63888" y="3068960"/>
            <a:ext cx="17281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Cyrl-RS" sz="2400" b="1" dirty="0" smtClean="0"/>
              <a:t>Праћење </a:t>
            </a:r>
          </a:p>
          <a:p>
            <a:r>
              <a:rPr lang="sr-Cyrl-RS" sz="2400" b="1" dirty="0" smtClean="0"/>
              <a:t>резултата</a:t>
            </a:r>
            <a:endParaRPr lang="en-US" sz="2400" b="1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156176" y="2420888"/>
          <a:ext cx="1696188" cy="1431159"/>
        </p:xfrm>
        <a:graphic>
          <a:graphicData uri="http://schemas.openxmlformats.org/presentationml/2006/ole">
            <p:oleObj spid="_x0000_s2053" name="Document" showAsIcon="1" r:id="rId6" imgW="914400" imgH="771480" progId="Word.Document.8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96136" y="3068960"/>
            <a:ext cx="2448272" cy="10464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/>
              <a:t>ИОП ученика трећег разреда</a:t>
            </a:r>
          </a:p>
          <a:p>
            <a:pPr algn="ctr"/>
            <a:endParaRPr lang="en-US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51</Words>
  <Application>Microsoft Office PowerPoint</Application>
  <PresentationFormat>On-screen Show (4:3)</PresentationFormat>
  <Paragraphs>16</Paragraphs>
  <Slides>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Office Theme</vt:lpstr>
      <vt:lpstr>Microsoft Office PowerPoint Presentation</vt:lpstr>
      <vt:lpstr>Microsoft Office Word Document</vt:lpstr>
      <vt:lpstr>Document</vt:lpstr>
      <vt:lpstr>САЗНАЛИ НА СЕМИНАРУ И ПРИМЕНИЛИ У ПРАКСИ 2013.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САЗНАЛИ НА СЕМИНАРУ И ПРИМЕНИЛИ У ПРАКСИ 2013.</dc:title>
  <dc:creator>DELL</dc:creator>
  <cp:lastModifiedBy>DELL</cp:lastModifiedBy>
  <cp:revision>18</cp:revision>
  <dcterms:created xsi:type="dcterms:W3CDTF">2013-08-02T14:17:25Z</dcterms:created>
  <dcterms:modified xsi:type="dcterms:W3CDTF">2013-08-29T14:08:06Z</dcterms:modified>
</cp:coreProperties>
</file>