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521" r:id="rId2"/>
    <p:sldId id="520" r:id="rId3"/>
    <p:sldId id="468" r:id="rId4"/>
    <p:sldId id="497" r:id="rId5"/>
    <p:sldId id="496" r:id="rId6"/>
    <p:sldId id="501" r:id="rId7"/>
    <p:sldId id="499" r:id="rId8"/>
    <p:sldId id="484" r:id="rId9"/>
    <p:sldId id="473" r:id="rId10"/>
    <p:sldId id="500" r:id="rId11"/>
    <p:sldId id="502" r:id="rId12"/>
    <p:sldId id="503" r:id="rId13"/>
    <p:sldId id="523" r:id="rId14"/>
    <p:sldId id="509" r:id="rId15"/>
    <p:sldId id="510" r:id="rId16"/>
    <p:sldId id="515" r:id="rId17"/>
    <p:sldId id="533" r:id="rId18"/>
    <p:sldId id="512" r:id="rId19"/>
    <p:sldId id="531" r:id="rId20"/>
    <p:sldId id="524" r:id="rId21"/>
    <p:sldId id="525" r:id="rId22"/>
    <p:sldId id="526" r:id="rId23"/>
    <p:sldId id="530" r:id="rId24"/>
    <p:sldId id="513" r:id="rId25"/>
    <p:sldId id="517" r:id="rId26"/>
    <p:sldId id="519" r:id="rId27"/>
    <p:sldId id="529" r:id="rId28"/>
    <p:sldId id="527" r:id="rId29"/>
    <p:sldId id="518" r:id="rId30"/>
    <p:sldId id="516" r:id="rId31"/>
    <p:sldId id="534" r:id="rId32"/>
    <p:sldId id="535" r:id="rId3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6AF26"/>
    <a:srgbClr val="33571E"/>
    <a:srgbClr val="006600"/>
    <a:srgbClr val="00CC00"/>
    <a:srgbClr val="33CC33"/>
    <a:srgbClr val="008000"/>
    <a:srgbClr val="228200"/>
    <a:srgbClr val="142B5C"/>
    <a:srgbClr val="5781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754" autoAdjust="0"/>
    <p:restoredTop sz="97409" autoAdjust="0"/>
  </p:normalViewPr>
  <p:slideViewPr>
    <p:cSldViewPr snapToGrid="0">
      <p:cViewPr>
        <p:scale>
          <a:sx n="70" d="100"/>
          <a:sy n="70" d="100"/>
        </p:scale>
        <p:origin x="-1008" y="-228"/>
      </p:cViewPr>
      <p:guideLst>
        <p:guide orient="horz" pos="2211"/>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7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31311-2B63-449E-9660-B4FD4B9744EF}" type="doc">
      <dgm:prSet loTypeId="urn:microsoft.com/office/officeart/2005/8/layout/hList6" loCatId="list" qsTypeId="urn:microsoft.com/office/officeart/2005/8/quickstyle/3d1" qsCatId="3D" csTypeId="urn:microsoft.com/office/officeart/2005/8/colors/accent2_2" csCatId="accent2" phldr="1"/>
      <dgm:spPr/>
      <dgm:t>
        <a:bodyPr/>
        <a:lstStyle/>
        <a:p>
          <a:endParaRPr lang="sr-Latn-CS"/>
        </a:p>
      </dgm:t>
    </dgm:pt>
    <dgm:pt modelId="{558CE7BA-441B-43F7-B66F-A7058BBA4F9F}">
      <dgm:prSet phldrT="[Text]" custT="1"/>
      <dgm:spPr/>
      <dgm:t>
        <a:bodyPr/>
        <a:lstStyle/>
        <a:p>
          <a:r>
            <a:rPr lang="ru-RU" sz="1800" b="1" dirty="0" smtClean="0"/>
            <a:t> Прати,  анализира и вреднује свој образовно-васпитни рад</a:t>
          </a:r>
          <a:endParaRPr lang="sr-Latn-CS" sz="1800" b="1" dirty="0"/>
        </a:p>
      </dgm:t>
    </dgm:pt>
    <dgm:pt modelId="{B5B1E97D-4448-4D0A-AC66-06A009F629D8}" type="parTrans" cxnId="{A47DCA73-6BB4-4767-BDD2-F12C8DB0A6B2}">
      <dgm:prSet/>
      <dgm:spPr/>
      <dgm:t>
        <a:bodyPr/>
        <a:lstStyle/>
        <a:p>
          <a:endParaRPr lang="sr-Latn-CS"/>
        </a:p>
      </dgm:t>
    </dgm:pt>
    <dgm:pt modelId="{812617CD-090D-4363-9F57-0867C34D52C0}" type="sibTrans" cxnId="{A47DCA73-6BB4-4767-BDD2-F12C8DB0A6B2}">
      <dgm:prSet/>
      <dgm:spPr/>
      <dgm:t>
        <a:bodyPr/>
        <a:lstStyle/>
        <a:p>
          <a:endParaRPr lang="sr-Latn-CS"/>
        </a:p>
      </dgm:t>
    </dgm:pt>
    <dgm:pt modelId="{166E05E2-4F94-405A-807D-22FE50E43E7F}">
      <dgm:prSet phldrT="[Text]" custT="1"/>
      <dgm:spPr/>
      <dgm:t>
        <a:bodyPr/>
        <a:lstStyle/>
        <a:p>
          <a:pPr algn="l"/>
          <a:r>
            <a:rPr lang="sr-Cyrl-CS" sz="1800" b="1" dirty="0" smtClean="0"/>
            <a:t>Прати напредова-ње и професио-нални развој</a:t>
          </a:r>
          <a:endParaRPr lang="sr-Latn-CS" sz="1800" b="1" dirty="0"/>
        </a:p>
      </dgm:t>
    </dgm:pt>
    <dgm:pt modelId="{4641043F-2D1F-411E-8BD2-A5482D8D02EA}" type="parTrans" cxnId="{8B43DCA8-2FF2-4321-9771-3BBBE7BE54DA}">
      <dgm:prSet/>
      <dgm:spPr/>
      <dgm:t>
        <a:bodyPr/>
        <a:lstStyle/>
        <a:p>
          <a:endParaRPr lang="sr-Latn-CS"/>
        </a:p>
      </dgm:t>
    </dgm:pt>
    <dgm:pt modelId="{BE69836C-7F79-4F6E-AF02-087AA7954918}" type="sibTrans" cxnId="{8B43DCA8-2FF2-4321-9771-3BBBE7BE54DA}">
      <dgm:prSet/>
      <dgm:spPr/>
      <dgm:t>
        <a:bodyPr/>
        <a:lstStyle/>
        <a:p>
          <a:endParaRPr lang="sr-Latn-CS"/>
        </a:p>
      </dgm:t>
    </dgm:pt>
    <dgm:pt modelId="{073FD5E9-9B4A-44AB-A8B1-49D6147E2308}">
      <dgm:prSet phldrT="[Text]" custT="1"/>
      <dgm:spPr/>
      <dgm:t>
        <a:bodyPr/>
        <a:lstStyle/>
        <a:p>
          <a:r>
            <a:rPr lang="ru-RU" sz="1800" b="1" dirty="0" smtClean="0"/>
            <a:t>Чува најважније примере из своје праксе, примере примене наученог, лични план професио-налног развоја</a:t>
          </a:r>
          <a:endParaRPr lang="sr-Latn-CS" sz="1800" b="1" dirty="0"/>
        </a:p>
      </dgm:t>
    </dgm:pt>
    <dgm:pt modelId="{E2D89F1E-4408-4B3B-9959-C2C2AB1A4245}" type="parTrans" cxnId="{4A4732DF-4073-4E57-8F8C-E01AD48431F7}">
      <dgm:prSet/>
      <dgm:spPr/>
      <dgm:t>
        <a:bodyPr/>
        <a:lstStyle/>
        <a:p>
          <a:endParaRPr lang="sr-Latn-CS"/>
        </a:p>
      </dgm:t>
    </dgm:pt>
    <dgm:pt modelId="{D27422DA-C7FE-4F87-B8EE-6454D0D24606}" type="sibTrans" cxnId="{4A4732DF-4073-4E57-8F8C-E01AD48431F7}">
      <dgm:prSet/>
      <dgm:spPr/>
      <dgm:t>
        <a:bodyPr/>
        <a:lstStyle/>
        <a:p>
          <a:endParaRPr lang="sr-Latn-CS"/>
        </a:p>
      </dgm:t>
    </dgm:pt>
    <dgm:pt modelId="{C91C76CA-DA37-4025-BC40-1A0FD98DE13D}">
      <dgm:prSet phldrT="[Text]"/>
      <dgm:spPr/>
      <dgm:t>
        <a:bodyPr/>
        <a:lstStyle/>
        <a:p>
          <a:endParaRPr lang="sr-Latn-CS" sz="1600" dirty="0"/>
        </a:p>
      </dgm:t>
    </dgm:pt>
    <dgm:pt modelId="{A7587058-0E9B-4F2D-8FBE-BEB35D471755}" type="parTrans" cxnId="{442C2D38-7E1C-439F-B489-2ADD01E04217}">
      <dgm:prSet/>
      <dgm:spPr/>
      <dgm:t>
        <a:bodyPr/>
        <a:lstStyle/>
        <a:p>
          <a:endParaRPr lang="sr-Latn-CS"/>
        </a:p>
      </dgm:t>
    </dgm:pt>
    <dgm:pt modelId="{D2AB48B9-0C7F-4D2D-9896-2556976AD212}" type="sibTrans" cxnId="{442C2D38-7E1C-439F-B489-2ADD01E04217}">
      <dgm:prSet/>
      <dgm:spPr/>
      <dgm:t>
        <a:bodyPr/>
        <a:lstStyle/>
        <a:p>
          <a:endParaRPr lang="sr-Latn-CS"/>
        </a:p>
      </dgm:t>
    </dgm:pt>
    <dgm:pt modelId="{8B544CC8-ACCA-47AE-A2BC-3F3F95FD8038}">
      <dgm:prSet phldrT="[Text]"/>
      <dgm:spPr/>
      <dgm:t>
        <a:bodyPr/>
        <a:lstStyle/>
        <a:p>
          <a:endParaRPr lang="sr-Latn-CS" sz="1600" dirty="0"/>
        </a:p>
      </dgm:t>
    </dgm:pt>
    <dgm:pt modelId="{98A8CE2C-E2F3-4ECC-848C-A71F7CA1658E}" type="parTrans" cxnId="{EEBED4B5-5751-4FBF-9608-E77F86E142CA}">
      <dgm:prSet/>
      <dgm:spPr/>
      <dgm:t>
        <a:bodyPr/>
        <a:lstStyle/>
        <a:p>
          <a:endParaRPr lang="sr-Latn-CS"/>
        </a:p>
      </dgm:t>
    </dgm:pt>
    <dgm:pt modelId="{B2135599-FC2F-4678-9051-630D573581D2}" type="sibTrans" cxnId="{EEBED4B5-5751-4FBF-9608-E77F86E142CA}">
      <dgm:prSet/>
      <dgm:spPr/>
      <dgm:t>
        <a:bodyPr/>
        <a:lstStyle/>
        <a:p>
          <a:endParaRPr lang="sr-Latn-CS"/>
        </a:p>
      </dgm:t>
    </dgm:pt>
    <dgm:pt modelId="{6F45A964-E876-4EF9-B060-ACBFBD5575D8}">
      <dgm:prSet custT="1"/>
      <dgm:spPr/>
      <dgm:t>
        <a:bodyPr/>
        <a:lstStyle/>
        <a:p>
          <a:r>
            <a:rPr lang="ru-RU" sz="1800" b="1" dirty="0" smtClean="0"/>
            <a:t>Врши евалуацију</a:t>
          </a:r>
          <a:endParaRPr lang="sr-Latn-CS" sz="1800" b="1" dirty="0"/>
        </a:p>
      </dgm:t>
    </dgm:pt>
    <dgm:pt modelId="{7A167415-DC00-48FE-B234-0ECD8DB81D64}" type="parTrans" cxnId="{1C9C04C9-B629-419B-9478-E3C285758862}">
      <dgm:prSet/>
      <dgm:spPr/>
      <dgm:t>
        <a:bodyPr/>
        <a:lstStyle/>
        <a:p>
          <a:endParaRPr lang="sr-Latn-CS"/>
        </a:p>
      </dgm:t>
    </dgm:pt>
    <dgm:pt modelId="{648C7F58-7DF8-447F-9E7D-FAC5AA20392B}" type="sibTrans" cxnId="{1C9C04C9-B629-419B-9478-E3C285758862}">
      <dgm:prSet/>
      <dgm:spPr/>
      <dgm:t>
        <a:bodyPr/>
        <a:lstStyle/>
        <a:p>
          <a:endParaRPr lang="sr-Latn-CS"/>
        </a:p>
      </dgm:t>
    </dgm:pt>
    <dgm:pt modelId="{BE0D5710-B478-43DE-886A-117092C8EF0C}">
      <dgm:prSet custT="1"/>
      <dgm:spPr/>
      <dgm:t>
        <a:bodyPr/>
        <a:lstStyle/>
        <a:p>
          <a:r>
            <a:rPr lang="sr-Cyrl-CS" sz="1800" b="1" dirty="0" smtClean="0"/>
            <a:t>Прати развој компете-нција</a:t>
          </a:r>
          <a:endParaRPr lang="sr-Latn-CS" sz="1800" b="1" dirty="0"/>
        </a:p>
      </dgm:t>
    </dgm:pt>
    <dgm:pt modelId="{D4CAE5CE-F4CA-4E54-9D86-28FC0CF52715}" type="parTrans" cxnId="{F3D43022-F1F5-47C1-BA9A-16E12BE58F3F}">
      <dgm:prSet/>
      <dgm:spPr/>
      <dgm:t>
        <a:bodyPr/>
        <a:lstStyle/>
        <a:p>
          <a:endParaRPr lang="sr-Latn-CS"/>
        </a:p>
      </dgm:t>
    </dgm:pt>
    <dgm:pt modelId="{DDCBFC76-647F-447E-8F6F-94865EA259AC}" type="sibTrans" cxnId="{F3D43022-F1F5-47C1-BA9A-16E12BE58F3F}">
      <dgm:prSet/>
      <dgm:spPr/>
      <dgm:t>
        <a:bodyPr/>
        <a:lstStyle/>
        <a:p>
          <a:endParaRPr lang="sr-Latn-CS"/>
        </a:p>
      </dgm:t>
    </dgm:pt>
    <dgm:pt modelId="{E5CBF0D8-E3EC-415D-94F2-AF25C8CA2D14}">
      <dgm:prSet custT="1"/>
      <dgm:spPr/>
      <dgm:t>
        <a:bodyPr/>
        <a:lstStyle/>
        <a:p>
          <a:r>
            <a:rPr lang="ru-RU" sz="1800" b="1" dirty="0" smtClean="0"/>
            <a:t>Планира своје стручно усавршава-ње и напредова-ње у звању</a:t>
          </a:r>
          <a:endParaRPr lang="sr-Latn-CS" sz="1800" b="1" dirty="0"/>
        </a:p>
      </dgm:t>
    </dgm:pt>
    <dgm:pt modelId="{64F7A80B-F0AF-4330-A225-11F96D817C71}" type="parTrans" cxnId="{34A1B92C-D36B-4003-B6C2-5EAA93887297}">
      <dgm:prSet/>
      <dgm:spPr/>
      <dgm:t>
        <a:bodyPr/>
        <a:lstStyle/>
        <a:p>
          <a:endParaRPr lang="sr-Latn-CS"/>
        </a:p>
      </dgm:t>
    </dgm:pt>
    <dgm:pt modelId="{B3A070D8-B3C7-4ADD-A2DB-D2E4E94621D0}" type="sibTrans" cxnId="{34A1B92C-D36B-4003-B6C2-5EAA93887297}">
      <dgm:prSet/>
      <dgm:spPr/>
      <dgm:t>
        <a:bodyPr/>
        <a:lstStyle/>
        <a:p>
          <a:endParaRPr lang="sr-Latn-CS"/>
        </a:p>
      </dgm:t>
    </dgm:pt>
    <dgm:pt modelId="{CF101D18-DEC8-4F01-B746-90B926ED2CC1}" type="pres">
      <dgm:prSet presAssocID="{60131311-2B63-449E-9660-B4FD4B9744EF}" presName="Name0" presStyleCnt="0">
        <dgm:presLayoutVars>
          <dgm:dir/>
          <dgm:resizeHandles val="exact"/>
        </dgm:presLayoutVars>
      </dgm:prSet>
      <dgm:spPr/>
      <dgm:t>
        <a:bodyPr/>
        <a:lstStyle/>
        <a:p>
          <a:endParaRPr lang="sr-Latn-CS"/>
        </a:p>
      </dgm:t>
    </dgm:pt>
    <dgm:pt modelId="{F11E583E-9B15-46DF-9DB6-1C24EE129B06}" type="pres">
      <dgm:prSet presAssocID="{558CE7BA-441B-43F7-B66F-A7058BBA4F9F}" presName="node" presStyleLbl="node1" presStyleIdx="0" presStyleCnt="6">
        <dgm:presLayoutVars>
          <dgm:bulletEnabled val="1"/>
        </dgm:presLayoutVars>
      </dgm:prSet>
      <dgm:spPr/>
      <dgm:t>
        <a:bodyPr/>
        <a:lstStyle/>
        <a:p>
          <a:endParaRPr lang="sr-Latn-CS"/>
        </a:p>
      </dgm:t>
    </dgm:pt>
    <dgm:pt modelId="{2D7F9F07-6449-4AA9-AC3A-23026B745CFB}" type="pres">
      <dgm:prSet presAssocID="{812617CD-090D-4363-9F57-0867C34D52C0}" presName="sibTrans" presStyleCnt="0"/>
      <dgm:spPr/>
      <dgm:t>
        <a:bodyPr/>
        <a:lstStyle/>
        <a:p>
          <a:endParaRPr lang="sr-Latn-CS"/>
        </a:p>
      </dgm:t>
    </dgm:pt>
    <dgm:pt modelId="{927AE583-3D00-4100-BC79-2B54C257F604}" type="pres">
      <dgm:prSet presAssocID="{166E05E2-4F94-405A-807D-22FE50E43E7F}" presName="node" presStyleLbl="node1" presStyleIdx="1" presStyleCnt="6">
        <dgm:presLayoutVars>
          <dgm:bulletEnabled val="1"/>
        </dgm:presLayoutVars>
      </dgm:prSet>
      <dgm:spPr/>
      <dgm:t>
        <a:bodyPr/>
        <a:lstStyle/>
        <a:p>
          <a:endParaRPr lang="sr-Latn-CS"/>
        </a:p>
      </dgm:t>
    </dgm:pt>
    <dgm:pt modelId="{96C7BB7F-002B-4A90-8BB2-266664954769}" type="pres">
      <dgm:prSet presAssocID="{BE69836C-7F79-4F6E-AF02-087AA7954918}" presName="sibTrans" presStyleCnt="0"/>
      <dgm:spPr/>
      <dgm:t>
        <a:bodyPr/>
        <a:lstStyle/>
        <a:p>
          <a:endParaRPr lang="sr-Latn-CS"/>
        </a:p>
      </dgm:t>
    </dgm:pt>
    <dgm:pt modelId="{2EE350C0-C04E-40A5-AA9C-46335A5A6696}" type="pres">
      <dgm:prSet presAssocID="{BE0D5710-B478-43DE-886A-117092C8EF0C}" presName="node" presStyleLbl="node1" presStyleIdx="2" presStyleCnt="6" custLinFactNeighborX="39566">
        <dgm:presLayoutVars>
          <dgm:bulletEnabled val="1"/>
        </dgm:presLayoutVars>
      </dgm:prSet>
      <dgm:spPr/>
      <dgm:t>
        <a:bodyPr/>
        <a:lstStyle/>
        <a:p>
          <a:endParaRPr lang="sr-Latn-CS"/>
        </a:p>
      </dgm:t>
    </dgm:pt>
    <dgm:pt modelId="{EF8D50D1-64F2-4DBC-976D-53F144626867}" type="pres">
      <dgm:prSet presAssocID="{DDCBFC76-647F-447E-8F6F-94865EA259AC}" presName="sibTrans" presStyleCnt="0"/>
      <dgm:spPr/>
      <dgm:t>
        <a:bodyPr/>
        <a:lstStyle/>
        <a:p>
          <a:endParaRPr lang="sr-Latn-CS"/>
        </a:p>
      </dgm:t>
    </dgm:pt>
    <dgm:pt modelId="{45CCD2A4-F4D8-4957-A29B-F18EB41D4E56}" type="pres">
      <dgm:prSet presAssocID="{073FD5E9-9B4A-44AB-A8B1-49D6147E2308}" presName="node" presStyleLbl="node1" presStyleIdx="3" presStyleCnt="6">
        <dgm:presLayoutVars>
          <dgm:bulletEnabled val="1"/>
        </dgm:presLayoutVars>
      </dgm:prSet>
      <dgm:spPr/>
      <dgm:t>
        <a:bodyPr/>
        <a:lstStyle/>
        <a:p>
          <a:endParaRPr lang="sr-Latn-CS"/>
        </a:p>
      </dgm:t>
    </dgm:pt>
    <dgm:pt modelId="{98ECD423-A5ED-4C25-9EB4-1C888EEF38EB}" type="pres">
      <dgm:prSet presAssocID="{D27422DA-C7FE-4F87-B8EE-6454D0D24606}" presName="sibTrans" presStyleCnt="0"/>
      <dgm:spPr/>
      <dgm:t>
        <a:bodyPr/>
        <a:lstStyle/>
        <a:p>
          <a:endParaRPr lang="sr-Latn-CS"/>
        </a:p>
      </dgm:t>
    </dgm:pt>
    <dgm:pt modelId="{41D5DF58-5213-4FDA-A250-559076562660}" type="pres">
      <dgm:prSet presAssocID="{6F45A964-E876-4EF9-B060-ACBFBD5575D8}" presName="node" presStyleLbl="node1" presStyleIdx="4" presStyleCnt="6">
        <dgm:presLayoutVars>
          <dgm:bulletEnabled val="1"/>
        </dgm:presLayoutVars>
      </dgm:prSet>
      <dgm:spPr/>
      <dgm:t>
        <a:bodyPr/>
        <a:lstStyle/>
        <a:p>
          <a:endParaRPr lang="sr-Latn-CS"/>
        </a:p>
      </dgm:t>
    </dgm:pt>
    <dgm:pt modelId="{438B861F-D7B5-4DEC-AAF2-071E2DB2A368}" type="pres">
      <dgm:prSet presAssocID="{648C7F58-7DF8-447F-9E7D-FAC5AA20392B}" presName="sibTrans" presStyleCnt="0"/>
      <dgm:spPr/>
      <dgm:t>
        <a:bodyPr/>
        <a:lstStyle/>
        <a:p>
          <a:endParaRPr lang="sr-Latn-CS"/>
        </a:p>
      </dgm:t>
    </dgm:pt>
    <dgm:pt modelId="{C5081574-E8C2-4B10-AE7F-42CB319477F5}" type="pres">
      <dgm:prSet presAssocID="{E5CBF0D8-E3EC-415D-94F2-AF25C8CA2D14}" presName="node" presStyleLbl="node1" presStyleIdx="5" presStyleCnt="6">
        <dgm:presLayoutVars>
          <dgm:bulletEnabled val="1"/>
        </dgm:presLayoutVars>
      </dgm:prSet>
      <dgm:spPr/>
      <dgm:t>
        <a:bodyPr/>
        <a:lstStyle/>
        <a:p>
          <a:endParaRPr lang="sr-Latn-CS"/>
        </a:p>
      </dgm:t>
    </dgm:pt>
  </dgm:ptLst>
  <dgm:cxnLst>
    <dgm:cxn modelId="{02AB53CD-4ABA-4E5A-B503-A2C8E815DA3D}" type="presOf" srcId="{60131311-2B63-449E-9660-B4FD4B9744EF}" destId="{CF101D18-DEC8-4F01-B746-90B926ED2CC1}" srcOrd="0" destOrd="0" presId="urn:microsoft.com/office/officeart/2005/8/layout/hList6"/>
    <dgm:cxn modelId="{CAD9C9C9-0923-4D65-B9B5-3762C6FFF30E}" type="presOf" srcId="{6F45A964-E876-4EF9-B060-ACBFBD5575D8}" destId="{41D5DF58-5213-4FDA-A250-559076562660}" srcOrd="0" destOrd="0" presId="urn:microsoft.com/office/officeart/2005/8/layout/hList6"/>
    <dgm:cxn modelId="{34A1B92C-D36B-4003-B6C2-5EAA93887297}" srcId="{60131311-2B63-449E-9660-B4FD4B9744EF}" destId="{E5CBF0D8-E3EC-415D-94F2-AF25C8CA2D14}" srcOrd="5" destOrd="0" parTransId="{64F7A80B-F0AF-4330-A225-11F96D817C71}" sibTransId="{B3A070D8-B3C7-4ADD-A2DB-D2E4E94621D0}"/>
    <dgm:cxn modelId="{8C8DD14C-E798-4ADD-8DE8-AF45B935A432}" type="presOf" srcId="{166E05E2-4F94-405A-807D-22FE50E43E7F}" destId="{927AE583-3D00-4100-BC79-2B54C257F604}" srcOrd="0" destOrd="0" presId="urn:microsoft.com/office/officeart/2005/8/layout/hList6"/>
    <dgm:cxn modelId="{1C9C04C9-B629-419B-9478-E3C285758862}" srcId="{60131311-2B63-449E-9660-B4FD4B9744EF}" destId="{6F45A964-E876-4EF9-B060-ACBFBD5575D8}" srcOrd="4" destOrd="0" parTransId="{7A167415-DC00-48FE-B234-0ECD8DB81D64}" sibTransId="{648C7F58-7DF8-447F-9E7D-FAC5AA20392B}"/>
    <dgm:cxn modelId="{EEBED4B5-5751-4FBF-9608-E77F86E142CA}" srcId="{558CE7BA-441B-43F7-B66F-A7058BBA4F9F}" destId="{8B544CC8-ACCA-47AE-A2BC-3F3F95FD8038}" srcOrd="0" destOrd="0" parTransId="{98A8CE2C-E2F3-4ECC-848C-A71F7CA1658E}" sibTransId="{B2135599-FC2F-4678-9051-630D573581D2}"/>
    <dgm:cxn modelId="{47AD3605-9647-47D3-B525-9411096E1488}" type="presOf" srcId="{8B544CC8-ACCA-47AE-A2BC-3F3F95FD8038}" destId="{F11E583E-9B15-46DF-9DB6-1C24EE129B06}" srcOrd="0" destOrd="1" presId="urn:microsoft.com/office/officeart/2005/8/layout/hList6"/>
    <dgm:cxn modelId="{442C2D38-7E1C-439F-B489-2ADD01E04217}" srcId="{558CE7BA-441B-43F7-B66F-A7058BBA4F9F}" destId="{C91C76CA-DA37-4025-BC40-1A0FD98DE13D}" srcOrd="1" destOrd="0" parTransId="{A7587058-0E9B-4F2D-8FBE-BEB35D471755}" sibTransId="{D2AB48B9-0C7F-4D2D-9896-2556976AD212}"/>
    <dgm:cxn modelId="{080290AA-D1A0-4177-9A5B-9D4452422815}" type="presOf" srcId="{073FD5E9-9B4A-44AB-A8B1-49D6147E2308}" destId="{45CCD2A4-F4D8-4957-A29B-F18EB41D4E56}" srcOrd="0" destOrd="0" presId="urn:microsoft.com/office/officeart/2005/8/layout/hList6"/>
    <dgm:cxn modelId="{8B43DCA8-2FF2-4321-9771-3BBBE7BE54DA}" srcId="{60131311-2B63-449E-9660-B4FD4B9744EF}" destId="{166E05E2-4F94-405A-807D-22FE50E43E7F}" srcOrd="1" destOrd="0" parTransId="{4641043F-2D1F-411E-8BD2-A5482D8D02EA}" sibTransId="{BE69836C-7F79-4F6E-AF02-087AA7954918}"/>
    <dgm:cxn modelId="{EAB1930A-EA14-4E98-847D-90981D374E85}" type="presOf" srcId="{558CE7BA-441B-43F7-B66F-A7058BBA4F9F}" destId="{F11E583E-9B15-46DF-9DB6-1C24EE129B06}" srcOrd="0" destOrd="0" presId="urn:microsoft.com/office/officeart/2005/8/layout/hList6"/>
    <dgm:cxn modelId="{ECB48164-CF48-4736-AD86-E5CE4ECBC34E}" type="presOf" srcId="{BE0D5710-B478-43DE-886A-117092C8EF0C}" destId="{2EE350C0-C04E-40A5-AA9C-46335A5A6696}" srcOrd="0" destOrd="0" presId="urn:microsoft.com/office/officeart/2005/8/layout/hList6"/>
    <dgm:cxn modelId="{D1415473-07E3-48C6-B961-48CE769B4830}" type="presOf" srcId="{C91C76CA-DA37-4025-BC40-1A0FD98DE13D}" destId="{F11E583E-9B15-46DF-9DB6-1C24EE129B06}" srcOrd="0" destOrd="2" presId="urn:microsoft.com/office/officeart/2005/8/layout/hList6"/>
    <dgm:cxn modelId="{A47DCA73-6BB4-4767-BDD2-F12C8DB0A6B2}" srcId="{60131311-2B63-449E-9660-B4FD4B9744EF}" destId="{558CE7BA-441B-43F7-B66F-A7058BBA4F9F}" srcOrd="0" destOrd="0" parTransId="{B5B1E97D-4448-4D0A-AC66-06A009F629D8}" sibTransId="{812617CD-090D-4363-9F57-0867C34D52C0}"/>
    <dgm:cxn modelId="{4A4732DF-4073-4E57-8F8C-E01AD48431F7}" srcId="{60131311-2B63-449E-9660-B4FD4B9744EF}" destId="{073FD5E9-9B4A-44AB-A8B1-49D6147E2308}" srcOrd="3" destOrd="0" parTransId="{E2D89F1E-4408-4B3B-9959-C2C2AB1A4245}" sibTransId="{D27422DA-C7FE-4F87-B8EE-6454D0D24606}"/>
    <dgm:cxn modelId="{85D9ADBF-595A-44C9-8A4B-E39C02EAD3BA}" type="presOf" srcId="{E5CBF0D8-E3EC-415D-94F2-AF25C8CA2D14}" destId="{C5081574-E8C2-4B10-AE7F-42CB319477F5}" srcOrd="0" destOrd="0" presId="urn:microsoft.com/office/officeart/2005/8/layout/hList6"/>
    <dgm:cxn modelId="{F3D43022-F1F5-47C1-BA9A-16E12BE58F3F}" srcId="{60131311-2B63-449E-9660-B4FD4B9744EF}" destId="{BE0D5710-B478-43DE-886A-117092C8EF0C}" srcOrd="2" destOrd="0" parTransId="{D4CAE5CE-F4CA-4E54-9D86-28FC0CF52715}" sibTransId="{DDCBFC76-647F-447E-8F6F-94865EA259AC}"/>
    <dgm:cxn modelId="{B961E0A7-88A5-4855-A1D5-365451FD6294}" type="presParOf" srcId="{CF101D18-DEC8-4F01-B746-90B926ED2CC1}" destId="{F11E583E-9B15-46DF-9DB6-1C24EE129B06}" srcOrd="0" destOrd="0" presId="urn:microsoft.com/office/officeart/2005/8/layout/hList6"/>
    <dgm:cxn modelId="{8FEF92E0-C51D-4A66-821D-BCF0761B6978}" type="presParOf" srcId="{CF101D18-DEC8-4F01-B746-90B926ED2CC1}" destId="{2D7F9F07-6449-4AA9-AC3A-23026B745CFB}" srcOrd="1" destOrd="0" presId="urn:microsoft.com/office/officeart/2005/8/layout/hList6"/>
    <dgm:cxn modelId="{A4D3B38A-4EAC-4F75-8580-3FE44A937140}" type="presParOf" srcId="{CF101D18-DEC8-4F01-B746-90B926ED2CC1}" destId="{927AE583-3D00-4100-BC79-2B54C257F604}" srcOrd="2" destOrd="0" presId="urn:microsoft.com/office/officeart/2005/8/layout/hList6"/>
    <dgm:cxn modelId="{923D4C5C-015F-4F0B-82B1-7D5E442FEC2D}" type="presParOf" srcId="{CF101D18-DEC8-4F01-B746-90B926ED2CC1}" destId="{96C7BB7F-002B-4A90-8BB2-266664954769}" srcOrd="3" destOrd="0" presId="urn:microsoft.com/office/officeart/2005/8/layout/hList6"/>
    <dgm:cxn modelId="{0BDB9D74-0184-4959-9348-4AD20C82B861}" type="presParOf" srcId="{CF101D18-DEC8-4F01-B746-90B926ED2CC1}" destId="{2EE350C0-C04E-40A5-AA9C-46335A5A6696}" srcOrd="4" destOrd="0" presId="urn:microsoft.com/office/officeart/2005/8/layout/hList6"/>
    <dgm:cxn modelId="{65997B7E-D765-49F4-87D7-F217FA6B24E6}" type="presParOf" srcId="{CF101D18-DEC8-4F01-B746-90B926ED2CC1}" destId="{EF8D50D1-64F2-4DBC-976D-53F144626867}" srcOrd="5" destOrd="0" presId="urn:microsoft.com/office/officeart/2005/8/layout/hList6"/>
    <dgm:cxn modelId="{B190AF0F-3071-4F37-BE2B-F4D55B1670B0}" type="presParOf" srcId="{CF101D18-DEC8-4F01-B746-90B926ED2CC1}" destId="{45CCD2A4-F4D8-4957-A29B-F18EB41D4E56}" srcOrd="6" destOrd="0" presId="urn:microsoft.com/office/officeart/2005/8/layout/hList6"/>
    <dgm:cxn modelId="{E3F619B7-F0CA-412C-8140-C154E1519CDB}" type="presParOf" srcId="{CF101D18-DEC8-4F01-B746-90B926ED2CC1}" destId="{98ECD423-A5ED-4C25-9EB4-1C888EEF38EB}" srcOrd="7" destOrd="0" presId="urn:microsoft.com/office/officeart/2005/8/layout/hList6"/>
    <dgm:cxn modelId="{AB1161EA-AC26-447D-9396-B731980B6537}" type="presParOf" srcId="{CF101D18-DEC8-4F01-B746-90B926ED2CC1}" destId="{41D5DF58-5213-4FDA-A250-559076562660}" srcOrd="8" destOrd="0" presId="urn:microsoft.com/office/officeart/2005/8/layout/hList6"/>
    <dgm:cxn modelId="{B00161C7-F8D1-42B6-8EF4-F444119ED3AB}" type="presParOf" srcId="{CF101D18-DEC8-4F01-B746-90B926ED2CC1}" destId="{438B861F-D7B5-4DEC-AAF2-071E2DB2A368}" srcOrd="9" destOrd="0" presId="urn:microsoft.com/office/officeart/2005/8/layout/hList6"/>
    <dgm:cxn modelId="{84D3C6C6-2EE2-462C-ADE7-6313A4EE1107}" type="presParOf" srcId="{CF101D18-DEC8-4F01-B746-90B926ED2CC1}" destId="{C5081574-E8C2-4B10-AE7F-42CB319477F5}" srcOrd="10"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B8C1239A-213F-45C1-877E-24A29D803A85}" type="doc">
      <dgm:prSet loTypeId="urn:microsoft.com/office/officeart/2005/8/layout/arrow6" loCatId="relationship" qsTypeId="urn:microsoft.com/office/officeart/2005/8/quickstyle/simple1" qsCatId="simple" csTypeId="urn:microsoft.com/office/officeart/2005/8/colors/accent1_4" csCatId="accent1" phldr="1"/>
      <dgm:spPr/>
      <dgm:t>
        <a:bodyPr/>
        <a:lstStyle/>
        <a:p>
          <a:endParaRPr lang="sr-Latn-CS"/>
        </a:p>
      </dgm:t>
    </dgm:pt>
    <dgm:pt modelId="{79AA814B-C5FA-4342-8252-3DAA46C8A940}">
      <dgm:prSet phldrT="[Text]"/>
      <dgm:spPr/>
      <dgm:t>
        <a:bodyPr/>
        <a:lstStyle/>
        <a:p>
          <a:r>
            <a:rPr lang="sr-Cyrl-CS" dirty="0" smtClean="0"/>
            <a:t>Радна биографија</a:t>
          </a:r>
          <a:endParaRPr lang="sr-Latn-CS" dirty="0"/>
        </a:p>
      </dgm:t>
    </dgm:pt>
    <dgm:pt modelId="{F455DEC9-7CE4-4098-BEB5-67F450F0803D}" type="parTrans" cxnId="{4E2F2FC9-8A69-47CC-B8F6-627703ADB5FE}">
      <dgm:prSet/>
      <dgm:spPr/>
      <dgm:t>
        <a:bodyPr/>
        <a:lstStyle/>
        <a:p>
          <a:endParaRPr lang="sr-Latn-CS"/>
        </a:p>
      </dgm:t>
    </dgm:pt>
    <dgm:pt modelId="{6FFB0D1A-B676-4953-9225-590912A049FE}" type="sibTrans" cxnId="{4E2F2FC9-8A69-47CC-B8F6-627703ADB5FE}">
      <dgm:prSet/>
      <dgm:spPr/>
      <dgm:t>
        <a:bodyPr/>
        <a:lstStyle/>
        <a:p>
          <a:endParaRPr lang="sr-Latn-CS"/>
        </a:p>
      </dgm:t>
    </dgm:pt>
    <dgm:pt modelId="{A5069A7A-7A35-49E6-9DD5-3F77B449B8E8}">
      <dgm:prSet phldrT="[Text]"/>
      <dgm:spPr/>
      <dgm:t>
        <a:bodyPr/>
        <a:lstStyle/>
        <a:p>
          <a:r>
            <a:rPr lang="sr-Cyrl-CS" dirty="0" smtClean="0"/>
            <a:t>Портфолио</a:t>
          </a:r>
          <a:endParaRPr lang="sr-Latn-CS" dirty="0"/>
        </a:p>
      </dgm:t>
    </dgm:pt>
    <dgm:pt modelId="{C4AECE2B-56BD-457E-89C0-50E05BDB34E1}" type="parTrans" cxnId="{07613E6D-7973-49D1-AB49-DB97EF569587}">
      <dgm:prSet/>
      <dgm:spPr/>
      <dgm:t>
        <a:bodyPr/>
        <a:lstStyle/>
        <a:p>
          <a:endParaRPr lang="sr-Latn-CS"/>
        </a:p>
      </dgm:t>
    </dgm:pt>
    <dgm:pt modelId="{1543EC8F-4A27-4B0C-BD3A-B70AE97B9060}" type="sibTrans" cxnId="{07613E6D-7973-49D1-AB49-DB97EF569587}">
      <dgm:prSet/>
      <dgm:spPr/>
      <dgm:t>
        <a:bodyPr/>
        <a:lstStyle/>
        <a:p>
          <a:endParaRPr lang="sr-Latn-CS"/>
        </a:p>
      </dgm:t>
    </dgm:pt>
    <dgm:pt modelId="{AE6A155F-190D-40D7-BDD6-32DD469E3128}" type="pres">
      <dgm:prSet presAssocID="{B8C1239A-213F-45C1-877E-24A29D803A85}" presName="compositeShape" presStyleCnt="0">
        <dgm:presLayoutVars>
          <dgm:chMax val="2"/>
          <dgm:dir/>
          <dgm:resizeHandles val="exact"/>
        </dgm:presLayoutVars>
      </dgm:prSet>
      <dgm:spPr/>
      <dgm:t>
        <a:bodyPr/>
        <a:lstStyle/>
        <a:p>
          <a:endParaRPr lang="sr-Latn-CS"/>
        </a:p>
      </dgm:t>
    </dgm:pt>
    <dgm:pt modelId="{D2DE8ED7-690B-42FE-9FA7-81F5198B4423}" type="pres">
      <dgm:prSet presAssocID="{B8C1239A-213F-45C1-877E-24A29D803A85}" presName="ribbon" presStyleLbl="node1" presStyleIdx="0" presStyleCnt="1" custLinFactNeighborX="292"/>
      <dgm:spPr/>
    </dgm:pt>
    <dgm:pt modelId="{E3BFABD3-5719-4EF7-BD05-A035B8F6374D}" type="pres">
      <dgm:prSet presAssocID="{B8C1239A-213F-45C1-877E-24A29D803A85}" presName="leftArrowText" presStyleLbl="node1" presStyleIdx="0" presStyleCnt="1">
        <dgm:presLayoutVars>
          <dgm:chMax val="0"/>
          <dgm:bulletEnabled val="1"/>
        </dgm:presLayoutVars>
      </dgm:prSet>
      <dgm:spPr/>
      <dgm:t>
        <a:bodyPr/>
        <a:lstStyle/>
        <a:p>
          <a:endParaRPr lang="sr-Latn-CS"/>
        </a:p>
      </dgm:t>
    </dgm:pt>
    <dgm:pt modelId="{AF9B80E3-FA4A-4866-AEBD-7438B19535DA}" type="pres">
      <dgm:prSet presAssocID="{B8C1239A-213F-45C1-877E-24A29D803A85}" presName="rightArrowText" presStyleLbl="node1" presStyleIdx="0" presStyleCnt="1" custLinFactNeighborX="5121" custLinFactNeighborY="-6114">
        <dgm:presLayoutVars>
          <dgm:chMax val="0"/>
          <dgm:bulletEnabled val="1"/>
        </dgm:presLayoutVars>
      </dgm:prSet>
      <dgm:spPr/>
      <dgm:t>
        <a:bodyPr/>
        <a:lstStyle/>
        <a:p>
          <a:endParaRPr lang="sr-Latn-CS"/>
        </a:p>
      </dgm:t>
    </dgm:pt>
  </dgm:ptLst>
  <dgm:cxnLst>
    <dgm:cxn modelId="{05A9CF4B-3E59-41B4-BC99-BBCBFC8F39FA}" type="presOf" srcId="{79AA814B-C5FA-4342-8252-3DAA46C8A940}" destId="{E3BFABD3-5719-4EF7-BD05-A035B8F6374D}" srcOrd="0" destOrd="0" presId="urn:microsoft.com/office/officeart/2005/8/layout/arrow6"/>
    <dgm:cxn modelId="{4E2F2FC9-8A69-47CC-B8F6-627703ADB5FE}" srcId="{B8C1239A-213F-45C1-877E-24A29D803A85}" destId="{79AA814B-C5FA-4342-8252-3DAA46C8A940}" srcOrd="0" destOrd="0" parTransId="{F455DEC9-7CE4-4098-BEB5-67F450F0803D}" sibTransId="{6FFB0D1A-B676-4953-9225-590912A049FE}"/>
    <dgm:cxn modelId="{0673D377-63F0-48D7-A827-09EE3DFDAFC1}" type="presOf" srcId="{A5069A7A-7A35-49E6-9DD5-3F77B449B8E8}" destId="{AF9B80E3-FA4A-4866-AEBD-7438B19535DA}" srcOrd="0" destOrd="0" presId="urn:microsoft.com/office/officeart/2005/8/layout/arrow6"/>
    <dgm:cxn modelId="{6431043E-6629-43EB-B584-850BBBBCB0E2}" type="presOf" srcId="{B8C1239A-213F-45C1-877E-24A29D803A85}" destId="{AE6A155F-190D-40D7-BDD6-32DD469E3128}" srcOrd="0" destOrd="0" presId="urn:microsoft.com/office/officeart/2005/8/layout/arrow6"/>
    <dgm:cxn modelId="{07613E6D-7973-49D1-AB49-DB97EF569587}" srcId="{B8C1239A-213F-45C1-877E-24A29D803A85}" destId="{A5069A7A-7A35-49E6-9DD5-3F77B449B8E8}" srcOrd="1" destOrd="0" parTransId="{C4AECE2B-56BD-457E-89C0-50E05BDB34E1}" sibTransId="{1543EC8F-4A27-4B0C-BD3A-B70AE97B9060}"/>
    <dgm:cxn modelId="{0D48FA53-11BA-49E2-AB47-7F8ED0383D85}" type="presParOf" srcId="{AE6A155F-190D-40D7-BDD6-32DD469E3128}" destId="{D2DE8ED7-690B-42FE-9FA7-81F5198B4423}" srcOrd="0" destOrd="0" presId="urn:microsoft.com/office/officeart/2005/8/layout/arrow6"/>
    <dgm:cxn modelId="{A26750C0-EDA0-42DB-90EE-247CFBD4B33B}" type="presParOf" srcId="{AE6A155F-190D-40D7-BDD6-32DD469E3128}" destId="{E3BFABD3-5719-4EF7-BD05-A035B8F6374D}" srcOrd="1" destOrd="0" presId="urn:microsoft.com/office/officeart/2005/8/layout/arrow6"/>
    <dgm:cxn modelId="{B74A8134-7E88-4A08-BB71-B8315E19FC1A}" type="presParOf" srcId="{AE6A155F-190D-40D7-BDD6-32DD469E3128}" destId="{AF9B80E3-FA4A-4866-AEBD-7438B19535DA}" srcOrd="2" destOrd="0" presId="urn:microsoft.com/office/officeart/2005/8/layout/arrow6"/>
  </dgm:cxnLst>
  <dgm:bg/>
  <dgm:whole/>
</dgm:dataModel>
</file>

<file path=ppt/diagrams/data3.xml><?xml version="1.0" encoding="utf-8"?>
<dgm:dataModel xmlns:dgm="http://schemas.openxmlformats.org/drawingml/2006/diagram" xmlns:a="http://schemas.openxmlformats.org/drawingml/2006/main">
  <dgm:ptLst>
    <dgm:pt modelId="{125C2338-2732-44EF-ADBB-A4C4A820C203}" type="doc">
      <dgm:prSet loTypeId="urn:microsoft.com/office/officeart/2005/8/layout/lProcess1" loCatId="process" qsTypeId="urn:microsoft.com/office/officeart/2005/8/quickstyle/3d3" qsCatId="3D" csTypeId="urn:microsoft.com/office/officeart/2005/8/colors/colorful5" csCatId="colorful" phldr="1"/>
      <dgm:spPr/>
      <dgm:t>
        <a:bodyPr/>
        <a:lstStyle/>
        <a:p>
          <a:endParaRPr lang="sr-Latn-CS"/>
        </a:p>
      </dgm:t>
    </dgm:pt>
    <dgm:pt modelId="{CACB5346-3D01-41F0-BA8F-827D8660869E}">
      <dgm:prSet phldrT="[Text]"/>
      <dgm:spPr/>
      <dgm:t>
        <a:bodyPr/>
        <a:lstStyle/>
        <a:p>
          <a:r>
            <a:rPr lang="sr-Cyrl-CS" b="1" dirty="0" smtClean="0">
              <a:solidFill>
                <a:srgbClr val="002060"/>
              </a:solidFill>
            </a:rPr>
            <a:t>Радна биографија</a:t>
          </a:r>
          <a:endParaRPr lang="sr-Latn-CS" b="1" dirty="0">
            <a:solidFill>
              <a:srgbClr val="002060"/>
            </a:solidFill>
          </a:endParaRPr>
        </a:p>
      </dgm:t>
    </dgm:pt>
    <dgm:pt modelId="{BAE8BC53-1578-4AE1-B2BF-A62744C29FC2}" type="parTrans" cxnId="{B20BFE27-97C7-425B-BF7F-2992E368115C}">
      <dgm:prSet/>
      <dgm:spPr/>
      <dgm:t>
        <a:bodyPr/>
        <a:lstStyle/>
        <a:p>
          <a:endParaRPr lang="sr-Latn-CS"/>
        </a:p>
      </dgm:t>
    </dgm:pt>
    <dgm:pt modelId="{3E01088C-598A-4257-89E1-5113AB9C5EBD}" type="sibTrans" cxnId="{B20BFE27-97C7-425B-BF7F-2992E368115C}">
      <dgm:prSet/>
      <dgm:spPr/>
      <dgm:t>
        <a:bodyPr/>
        <a:lstStyle/>
        <a:p>
          <a:endParaRPr lang="sr-Latn-CS"/>
        </a:p>
      </dgm:t>
    </dgm:pt>
    <dgm:pt modelId="{8F5F11B3-5CFE-4436-BC2E-4A718F6FDD20}">
      <dgm:prSet phldrT="[Text]" custT="1"/>
      <dgm:spPr/>
      <dgm:t>
        <a:bodyPr/>
        <a:lstStyle/>
        <a:p>
          <a:r>
            <a:rPr lang="en-US" sz="2400" b="1" dirty="0" err="1" smtClean="0"/>
            <a:t>нови</a:t>
          </a:r>
          <a:r>
            <a:rPr lang="en-US" sz="2400" b="1" dirty="0" smtClean="0"/>
            <a:t> </a:t>
          </a:r>
          <a:r>
            <a:rPr lang="en-US" sz="2400" b="1" dirty="0" err="1" smtClean="0"/>
            <a:t>подаци</a:t>
          </a:r>
          <a:r>
            <a:rPr lang="en-US" sz="2400" b="1" dirty="0" smtClean="0"/>
            <a:t> и </a:t>
          </a:r>
          <a:r>
            <a:rPr lang="en-US" sz="2400" b="1" dirty="0" err="1" smtClean="0"/>
            <a:t>резултати</a:t>
          </a:r>
          <a:endParaRPr lang="sr-Latn-CS" sz="2400" b="1" dirty="0"/>
        </a:p>
      </dgm:t>
    </dgm:pt>
    <dgm:pt modelId="{F6AAFED3-5769-4A54-BCB4-4CE65BFA6498}" type="parTrans" cxnId="{9E88EC7B-5D7C-4F95-BCC6-2785292BD690}">
      <dgm:prSet/>
      <dgm:spPr/>
      <dgm:t>
        <a:bodyPr/>
        <a:lstStyle/>
        <a:p>
          <a:endParaRPr lang="sr-Latn-CS"/>
        </a:p>
      </dgm:t>
    </dgm:pt>
    <dgm:pt modelId="{E7CFF30A-9D94-4A75-98A6-D55912A59CE2}" type="sibTrans" cxnId="{9E88EC7B-5D7C-4F95-BCC6-2785292BD690}">
      <dgm:prSet/>
      <dgm:spPr/>
      <dgm:t>
        <a:bodyPr/>
        <a:lstStyle/>
        <a:p>
          <a:endParaRPr lang="sr-Latn-CS"/>
        </a:p>
      </dgm:t>
    </dgm:pt>
    <dgm:pt modelId="{5A212E6C-A321-4A27-A263-B5AC4F10E721}">
      <dgm:prSet phldrT="[Text]"/>
      <dgm:spPr/>
      <dgm:t>
        <a:bodyPr/>
        <a:lstStyle/>
        <a:p>
          <a:r>
            <a:rPr lang="sr-Cyrl-CS" b="1" dirty="0" smtClean="0">
              <a:solidFill>
                <a:srgbClr val="002060"/>
              </a:solidFill>
            </a:rPr>
            <a:t>Наставнички портфолио</a:t>
          </a:r>
          <a:endParaRPr lang="sr-Latn-CS" b="1" dirty="0">
            <a:solidFill>
              <a:srgbClr val="002060"/>
            </a:solidFill>
          </a:endParaRPr>
        </a:p>
      </dgm:t>
    </dgm:pt>
    <dgm:pt modelId="{8F9B530B-9B15-4516-A2B4-044DED6560A1}" type="parTrans" cxnId="{9C47B14C-2F0E-4CBF-ACCD-DDBD2C2E92D4}">
      <dgm:prSet/>
      <dgm:spPr/>
      <dgm:t>
        <a:bodyPr/>
        <a:lstStyle/>
        <a:p>
          <a:endParaRPr lang="sr-Latn-CS"/>
        </a:p>
      </dgm:t>
    </dgm:pt>
    <dgm:pt modelId="{EE7D27D0-403C-429F-9B6C-AF6513DD6244}" type="sibTrans" cxnId="{9C47B14C-2F0E-4CBF-ACCD-DDBD2C2E92D4}">
      <dgm:prSet/>
      <dgm:spPr/>
      <dgm:t>
        <a:bodyPr/>
        <a:lstStyle/>
        <a:p>
          <a:endParaRPr lang="sr-Latn-CS"/>
        </a:p>
      </dgm:t>
    </dgm:pt>
    <dgm:pt modelId="{099E97A7-13B1-48CF-94D1-796614889813}">
      <dgm:prSet phldrT="[Text]" custT="1"/>
      <dgm:spPr/>
      <dgm:t>
        <a:bodyPr/>
        <a:lstStyle/>
        <a:p>
          <a:r>
            <a:rPr lang="en-US" sz="2400" b="1" dirty="0" err="1" smtClean="0"/>
            <a:t>нови</a:t>
          </a:r>
          <a:r>
            <a:rPr lang="en-US" sz="2400" b="1" dirty="0" smtClean="0"/>
            <a:t> </a:t>
          </a:r>
          <a:r>
            <a:rPr lang="en-US" sz="2400" b="1" dirty="0" err="1" smtClean="0"/>
            <a:t>радови</a:t>
          </a:r>
          <a:r>
            <a:rPr lang="en-US" sz="2400" b="1" dirty="0" smtClean="0"/>
            <a:t>, </a:t>
          </a:r>
          <a:r>
            <a:rPr lang="en-US" sz="2400" b="1" dirty="0" err="1" smtClean="0"/>
            <a:t>рефлексиј</a:t>
          </a:r>
          <a:r>
            <a:rPr lang="sr-Cyrl-CS" sz="2400" b="1" dirty="0" smtClean="0"/>
            <a:t>е</a:t>
          </a:r>
          <a:r>
            <a:rPr lang="en-US" sz="2400" b="1" dirty="0" smtClean="0"/>
            <a:t>, </a:t>
          </a:r>
          <a:r>
            <a:rPr lang="en-US" sz="2400" b="1" dirty="0" err="1" smtClean="0"/>
            <a:t>циљевим</a:t>
          </a:r>
          <a:r>
            <a:rPr lang="sr-Cyrl-CS" sz="2400" b="1" dirty="0" smtClean="0"/>
            <a:t>и</a:t>
          </a:r>
          <a:r>
            <a:rPr lang="en-US" sz="2400" b="1" dirty="0" smtClean="0"/>
            <a:t> и </a:t>
          </a:r>
          <a:r>
            <a:rPr lang="en-US" sz="2400" b="1" dirty="0" err="1" smtClean="0"/>
            <a:t>визиј</a:t>
          </a:r>
          <a:r>
            <a:rPr lang="sr-Cyrl-CS" sz="2400" b="1" dirty="0" smtClean="0"/>
            <a:t>е</a:t>
          </a:r>
          <a:r>
            <a:rPr lang="en-US" sz="2400" b="1" dirty="0" smtClean="0"/>
            <a:t> </a:t>
          </a:r>
          <a:r>
            <a:rPr lang="en-US" sz="2400" b="1" dirty="0" err="1" smtClean="0"/>
            <a:t>свог</a:t>
          </a:r>
          <a:r>
            <a:rPr lang="en-US" sz="2400" b="1" dirty="0" smtClean="0"/>
            <a:t> </a:t>
          </a:r>
          <a:r>
            <a:rPr lang="en-US" sz="2400" b="1" dirty="0" err="1" smtClean="0"/>
            <a:t>развоја</a:t>
          </a:r>
          <a:r>
            <a:rPr lang="en-US" sz="2400" b="1" dirty="0" smtClean="0"/>
            <a:t> у </a:t>
          </a:r>
          <a:r>
            <a:rPr lang="en-US" sz="2400" b="1" dirty="0" err="1" smtClean="0"/>
            <a:t>будућности</a:t>
          </a:r>
          <a:endParaRPr lang="sr-Latn-CS" sz="2400" b="1" dirty="0"/>
        </a:p>
      </dgm:t>
    </dgm:pt>
    <dgm:pt modelId="{3F2C3F45-D0DF-48D7-91BE-00E43EE72145}" type="parTrans" cxnId="{88BC5C4D-EAC2-4042-973C-7E199707FCC7}">
      <dgm:prSet/>
      <dgm:spPr/>
      <dgm:t>
        <a:bodyPr/>
        <a:lstStyle/>
        <a:p>
          <a:endParaRPr lang="sr-Latn-CS"/>
        </a:p>
      </dgm:t>
    </dgm:pt>
    <dgm:pt modelId="{0CFC391A-BB47-4994-BD42-41A3A9346C2F}" type="sibTrans" cxnId="{88BC5C4D-EAC2-4042-973C-7E199707FCC7}">
      <dgm:prSet/>
      <dgm:spPr/>
      <dgm:t>
        <a:bodyPr/>
        <a:lstStyle/>
        <a:p>
          <a:endParaRPr lang="sr-Latn-CS"/>
        </a:p>
      </dgm:t>
    </dgm:pt>
    <dgm:pt modelId="{9FAB682B-3BFE-4543-9CD7-00EC4F1BA54E}" type="pres">
      <dgm:prSet presAssocID="{125C2338-2732-44EF-ADBB-A4C4A820C203}" presName="Name0" presStyleCnt="0">
        <dgm:presLayoutVars>
          <dgm:dir/>
          <dgm:animLvl val="lvl"/>
          <dgm:resizeHandles val="exact"/>
        </dgm:presLayoutVars>
      </dgm:prSet>
      <dgm:spPr/>
      <dgm:t>
        <a:bodyPr/>
        <a:lstStyle/>
        <a:p>
          <a:endParaRPr lang="sr-Latn-CS"/>
        </a:p>
      </dgm:t>
    </dgm:pt>
    <dgm:pt modelId="{975C9925-79CE-449C-AE93-089A24031E28}" type="pres">
      <dgm:prSet presAssocID="{CACB5346-3D01-41F0-BA8F-827D8660869E}" presName="vertFlow" presStyleCnt="0"/>
      <dgm:spPr/>
    </dgm:pt>
    <dgm:pt modelId="{3467C8F8-C759-4459-83D7-1280AAE2393D}" type="pres">
      <dgm:prSet presAssocID="{CACB5346-3D01-41F0-BA8F-827D8660869E}" presName="header" presStyleLbl="node1" presStyleIdx="0" presStyleCnt="2"/>
      <dgm:spPr/>
      <dgm:t>
        <a:bodyPr/>
        <a:lstStyle/>
        <a:p>
          <a:endParaRPr lang="sr-Latn-CS"/>
        </a:p>
      </dgm:t>
    </dgm:pt>
    <dgm:pt modelId="{6DEA3788-DC83-4168-B0A9-EB3E7D2C892F}" type="pres">
      <dgm:prSet presAssocID="{F6AAFED3-5769-4A54-BCB4-4CE65BFA6498}" presName="parTrans" presStyleLbl="sibTrans2D1" presStyleIdx="0" presStyleCnt="2"/>
      <dgm:spPr/>
      <dgm:t>
        <a:bodyPr/>
        <a:lstStyle/>
        <a:p>
          <a:endParaRPr lang="sr-Latn-CS"/>
        </a:p>
      </dgm:t>
    </dgm:pt>
    <dgm:pt modelId="{7E9CF900-C68F-4469-84E0-255DA537B2A0}" type="pres">
      <dgm:prSet presAssocID="{8F5F11B3-5CFE-4436-BC2E-4A718F6FDD20}" presName="child" presStyleLbl="alignAccFollowNode1" presStyleIdx="0" presStyleCnt="2">
        <dgm:presLayoutVars>
          <dgm:chMax val="0"/>
          <dgm:bulletEnabled val="1"/>
        </dgm:presLayoutVars>
      </dgm:prSet>
      <dgm:spPr/>
      <dgm:t>
        <a:bodyPr/>
        <a:lstStyle/>
        <a:p>
          <a:endParaRPr lang="sr-Latn-CS"/>
        </a:p>
      </dgm:t>
    </dgm:pt>
    <dgm:pt modelId="{7DB47F91-C33D-4FDE-9FF0-948D658CF298}" type="pres">
      <dgm:prSet presAssocID="{CACB5346-3D01-41F0-BA8F-827D8660869E}" presName="hSp" presStyleCnt="0"/>
      <dgm:spPr/>
    </dgm:pt>
    <dgm:pt modelId="{2BA289BD-CBDE-4FB6-9846-4F97DAC8BDF9}" type="pres">
      <dgm:prSet presAssocID="{5A212E6C-A321-4A27-A263-B5AC4F10E721}" presName="vertFlow" presStyleCnt="0"/>
      <dgm:spPr/>
    </dgm:pt>
    <dgm:pt modelId="{5110434E-9E5D-467B-83A0-E0EC2460F2B6}" type="pres">
      <dgm:prSet presAssocID="{5A212E6C-A321-4A27-A263-B5AC4F10E721}" presName="header" presStyleLbl="node1" presStyleIdx="1" presStyleCnt="2"/>
      <dgm:spPr/>
      <dgm:t>
        <a:bodyPr/>
        <a:lstStyle/>
        <a:p>
          <a:endParaRPr lang="sr-Latn-CS"/>
        </a:p>
      </dgm:t>
    </dgm:pt>
    <dgm:pt modelId="{7035848D-A15C-4A71-8C9E-4895C0F7C2CB}" type="pres">
      <dgm:prSet presAssocID="{3F2C3F45-D0DF-48D7-91BE-00E43EE72145}" presName="parTrans" presStyleLbl="sibTrans2D1" presStyleIdx="1" presStyleCnt="2"/>
      <dgm:spPr/>
      <dgm:t>
        <a:bodyPr/>
        <a:lstStyle/>
        <a:p>
          <a:endParaRPr lang="sr-Latn-CS"/>
        </a:p>
      </dgm:t>
    </dgm:pt>
    <dgm:pt modelId="{D62814ED-DEE1-4BDE-9112-D0830C335DE0}" type="pres">
      <dgm:prSet presAssocID="{099E97A7-13B1-48CF-94D1-796614889813}" presName="child" presStyleLbl="alignAccFollowNode1" presStyleIdx="1" presStyleCnt="2">
        <dgm:presLayoutVars>
          <dgm:chMax val="0"/>
          <dgm:bulletEnabled val="1"/>
        </dgm:presLayoutVars>
      </dgm:prSet>
      <dgm:spPr/>
      <dgm:t>
        <a:bodyPr/>
        <a:lstStyle/>
        <a:p>
          <a:endParaRPr lang="sr-Latn-CS"/>
        </a:p>
      </dgm:t>
    </dgm:pt>
  </dgm:ptLst>
  <dgm:cxnLst>
    <dgm:cxn modelId="{B20BFE27-97C7-425B-BF7F-2992E368115C}" srcId="{125C2338-2732-44EF-ADBB-A4C4A820C203}" destId="{CACB5346-3D01-41F0-BA8F-827D8660869E}" srcOrd="0" destOrd="0" parTransId="{BAE8BC53-1578-4AE1-B2BF-A62744C29FC2}" sibTransId="{3E01088C-598A-4257-89E1-5113AB9C5EBD}"/>
    <dgm:cxn modelId="{E84B54C6-006F-4AF2-B30F-4E2DD527A135}" type="presOf" srcId="{CACB5346-3D01-41F0-BA8F-827D8660869E}" destId="{3467C8F8-C759-4459-83D7-1280AAE2393D}" srcOrd="0" destOrd="0" presId="urn:microsoft.com/office/officeart/2005/8/layout/lProcess1"/>
    <dgm:cxn modelId="{9C47B14C-2F0E-4CBF-ACCD-DDBD2C2E92D4}" srcId="{125C2338-2732-44EF-ADBB-A4C4A820C203}" destId="{5A212E6C-A321-4A27-A263-B5AC4F10E721}" srcOrd="1" destOrd="0" parTransId="{8F9B530B-9B15-4516-A2B4-044DED6560A1}" sibTransId="{EE7D27D0-403C-429F-9B6C-AF6513DD6244}"/>
    <dgm:cxn modelId="{097662F9-2DEA-405D-B973-63C936001F2F}" type="presOf" srcId="{8F5F11B3-5CFE-4436-BC2E-4A718F6FDD20}" destId="{7E9CF900-C68F-4469-84E0-255DA537B2A0}" srcOrd="0" destOrd="0" presId="urn:microsoft.com/office/officeart/2005/8/layout/lProcess1"/>
    <dgm:cxn modelId="{F2FB71AA-6F19-4B99-8218-E66B4F34B3BA}" type="presOf" srcId="{F6AAFED3-5769-4A54-BCB4-4CE65BFA6498}" destId="{6DEA3788-DC83-4168-B0A9-EB3E7D2C892F}" srcOrd="0" destOrd="0" presId="urn:microsoft.com/office/officeart/2005/8/layout/lProcess1"/>
    <dgm:cxn modelId="{07726C3B-B727-4650-B361-CA065227DB60}" type="presOf" srcId="{125C2338-2732-44EF-ADBB-A4C4A820C203}" destId="{9FAB682B-3BFE-4543-9CD7-00EC4F1BA54E}" srcOrd="0" destOrd="0" presId="urn:microsoft.com/office/officeart/2005/8/layout/lProcess1"/>
    <dgm:cxn modelId="{7B1D68BE-874B-4EE1-B360-0F26F78FA216}" type="presOf" srcId="{099E97A7-13B1-48CF-94D1-796614889813}" destId="{D62814ED-DEE1-4BDE-9112-D0830C335DE0}" srcOrd="0" destOrd="0" presId="urn:microsoft.com/office/officeart/2005/8/layout/lProcess1"/>
    <dgm:cxn modelId="{88BC5C4D-EAC2-4042-973C-7E199707FCC7}" srcId="{5A212E6C-A321-4A27-A263-B5AC4F10E721}" destId="{099E97A7-13B1-48CF-94D1-796614889813}" srcOrd="0" destOrd="0" parTransId="{3F2C3F45-D0DF-48D7-91BE-00E43EE72145}" sibTransId="{0CFC391A-BB47-4994-BD42-41A3A9346C2F}"/>
    <dgm:cxn modelId="{B20ED29C-B4AE-4B60-8DC4-B989A9CEADB9}" type="presOf" srcId="{5A212E6C-A321-4A27-A263-B5AC4F10E721}" destId="{5110434E-9E5D-467B-83A0-E0EC2460F2B6}" srcOrd="0" destOrd="0" presId="urn:microsoft.com/office/officeart/2005/8/layout/lProcess1"/>
    <dgm:cxn modelId="{A663B7A8-323D-43CA-8A12-491C017D2696}" type="presOf" srcId="{3F2C3F45-D0DF-48D7-91BE-00E43EE72145}" destId="{7035848D-A15C-4A71-8C9E-4895C0F7C2CB}" srcOrd="0" destOrd="0" presId="urn:microsoft.com/office/officeart/2005/8/layout/lProcess1"/>
    <dgm:cxn modelId="{9E88EC7B-5D7C-4F95-BCC6-2785292BD690}" srcId="{CACB5346-3D01-41F0-BA8F-827D8660869E}" destId="{8F5F11B3-5CFE-4436-BC2E-4A718F6FDD20}" srcOrd="0" destOrd="0" parTransId="{F6AAFED3-5769-4A54-BCB4-4CE65BFA6498}" sibTransId="{E7CFF30A-9D94-4A75-98A6-D55912A59CE2}"/>
    <dgm:cxn modelId="{AD163C6C-15BE-4DD0-B0FF-61A4CC44847F}" type="presParOf" srcId="{9FAB682B-3BFE-4543-9CD7-00EC4F1BA54E}" destId="{975C9925-79CE-449C-AE93-089A24031E28}" srcOrd="0" destOrd="0" presId="urn:microsoft.com/office/officeart/2005/8/layout/lProcess1"/>
    <dgm:cxn modelId="{2593623B-9658-462E-A16F-0A9B46AEC1C6}" type="presParOf" srcId="{975C9925-79CE-449C-AE93-089A24031E28}" destId="{3467C8F8-C759-4459-83D7-1280AAE2393D}" srcOrd="0" destOrd="0" presId="urn:microsoft.com/office/officeart/2005/8/layout/lProcess1"/>
    <dgm:cxn modelId="{8861981D-C7DD-473E-AA99-26E9664CE9A1}" type="presParOf" srcId="{975C9925-79CE-449C-AE93-089A24031E28}" destId="{6DEA3788-DC83-4168-B0A9-EB3E7D2C892F}" srcOrd="1" destOrd="0" presId="urn:microsoft.com/office/officeart/2005/8/layout/lProcess1"/>
    <dgm:cxn modelId="{12E337DB-B7A9-465C-8D41-C8DE4961531C}" type="presParOf" srcId="{975C9925-79CE-449C-AE93-089A24031E28}" destId="{7E9CF900-C68F-4469-84E0-255DA537B2A0}" srcOrd="2" destOrd="0" presId="urn:microsoft.com/office/officeart/2005/8/layout/lProcess1"/>
    <dgm:cxn modelId="{A87D030F-B88C-42BA-87B8-BFAF47F14DE6}" type="presParOf" srcId="{9FAB682B-3BFE-4543-9CD7-00EC4F1BA54E}" destId="{7DB47F91-C33D-4FDE-9FF0-948D658CF298}" srcOrd="1" destOrd="0" presId="urn:microsoft.com/office/officeart/2005/8/layout/lProcess1"/>
    <dgm:cxn modelId="{77A9CC77-EDA8-475A-9244-90A6DF92A03A}" type="presParOf" srcId="{9FAB682B-3BFE-4543-9CD7-00EC4F1BA54E}" destId="{2BA289BD-CBDE-4FB6-9846-4F97DAC8BDF9}" srcOrd="2" destOrd="0" presId="urn:microsoft.com/office/officeart/2005/8/layout/lProcess1"/>
    <dgm:cxn modelId="{E7D357BA-4B48-4B74-9228-A0DD510E548F}" type="presParOf" srcId="{2BA289BD-CBDE-4FB6-9846-4F97DAC8BDF9}" destId="{5110434E-9E5D-467B-83A0-E0EC2460F2B6}" srcOrd="0" destOrd="0" presId="urn:microsoft.com/office/officeart/2005/8/layout/lProcess1"/>
    <dgm:cxn modelId="{5AB3C053-F413-4BD9-8A1A-EC90009C7776}" type="presParOf" srcId="{2BA289BD-CBDE-4FB6-9846-4F97DAC8BDF9}" destId="{7035848D-A15C-4A71-8C9E-4895C0F7C2CB}" srcOrd="1" destOrd="0" presId="urn:microsoft.com/office/officeart/2005/8/layout/lProcess1"/>
    <dgm:cxn modelId="{30664317-58DD-4FF6-8358-E6C85587A32B}" type="presParOf" srcId="{2BA289BD-CBDE-4FB6-9846-4F97DAC8BDF9}" destId="{D62814ED-DEE1-4BDE-9112-D0830C335DE0}" srcOrd="2" destOrd="0" presId="urn:microsoft.com/office/officeart/2005/8/layout/lProcess1"/>
  </dgm:cxnLst>
  <dgm:bg/>
  <dgm:whole/>
</dgm:dataModel>
</file>

<file path=ppt/diagrams/data4.xml><?xml version="1.0" encoding="utf-8"?>
<dgm:dataModel xmlns:dgm="http://schemas.openxmlformats.org/drawingml/2006/diagram" xmlns:a="http://schemas.openxmlformats.org/drawingml/2006/main">
  <dgm:ptLst>
    <dgm:pt modelId="{0E350DD0-7724-4D2F-B25E-7D1440DDCAF2}"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sr-Latn-CS"/>
        </a:p>
      </dgm:t>
    </dgm:pt>
    <dgm:pt modelId="{B3D19CCE-28F5-435F-8458-836BCDD77E61}">
      <dgm:prSet phldrT="[Text]" custT="1"/>
      <dgm:spPr/>
      <dgm:t>
        <a:bodyPr/>
        <a:lstStyle/>
        <a:p>
          <a:r>
            <a:rPr lang="sr-Cyrl-CS" sz="2800" b="1" dirty="0" smtClean="0"/>
            <a:t>Радни досије</a:t>
          </a:r>
          <a:endParaRPr lang="sr-Latn-CS" sz="2800" b="1" dirty="0"/>
        </a:p>
      </dgm:t>
    </dgm:pt>
    <dgm:pt modelId="{39F65ADF-CC68-44F0-ACF0-F41F79F2C43B}" type="parTrans" cxnId="{98B9785D-3914-4F89-9C7A-801B9703D2AF}">
      <dgm:prSet/>
      <dgm:spPr/>
      <dgm:t>
        <a:bodyPr/>
        <a:lstStyle/>
        <a:p>
          <a:endParaRPr lang="sr-Latn-CS"/>
        </a:p>
      </dgm:t>
    </dgm:pt>
    <dgm:pt modelId="{CAD9AD79-3AC4-4976-9188-D3BE05DF1211}" type="sibTrans" cxnId="{98B9785D-3914-4F89-9C7A-801B9703D2AF}">
      <dgm:prSet/>
      <dgm:spPr/>
      <dgm:t>
        <a:bodyPr/>
        <a:lstStyle/>
        <a:p>
          <a:endParaRPr lang="sr-Latn-CS"/>
        </a:p>
      </dgm:t>
    </dgm:pt>
    <dgm:pt modelId="{3F1B2546-A0CE-4A68-A09F-AD01CE8F6AD4}">
      <dgm:prSet phldrT="[Text]"/>
      <dgm:spPr/>
      <dgm:t>
        <a:bodyPr/>
        <a:lstStyle/>
        <a:p>
          <a:r>
            <a:rPr lang="en-US" b="1" dirty="0" err="1" smtClean="0"/>
            <a:t>потврде</a:t>
          </a:r>
          <a:r>
            <a:rPr lang="en-US" b="1" dirty="0" smtClean="0"/>
            <a:t>, </a:t>
          </a:r>
          <a:r>
            <a:rPr lang="en-US" b="1" dirty="0" err="1" smtClean="0"/>
            <a:t>тј</a:t>
          </a:r>
          <a:r>
            <a:rPr lang="en-US" b="1" dirty="0" smtClean="0"/>
            <a:t>. </a:t>
          </a:r>
          <a:r>
            <a:rPr lang="en-US" b="1" dirty="0" err="1" smtClean="0"/>
            <a:t>уверења</a:t>
          </a:r>
          <a:r>
            <a:rPr lang="en-US" b="1" dirty="0" smtClean="0"/>
            <a:t>, </a:t>
          </a:r>
          <a:r>
            <a:rPr lang="en-US" b="1" dirty="0" err="1" smtClean="0"/>
            <a:t>без</a:t>
          </a:r>
          <a:r>
            <a:rPr lang="en-US" b="1" dirty="0" smtClean="0"/>
            <a:t> </a:t>
          </a:r>
          <a:r>
            <a:rPr lang="en-US" b="1" dirty="0" err="1" smtClean="0"/>
            <a:t>селекције</a:t>
          </a:r>
          <a:endParaRPr lang="sr-Latn-CS" b="1" dirty="0"/>
        </a:p>
      </dgm:t>
    </dgm:pt>
    <dgm:pt modelId="{2485FC65-A988-4DCE-9E9E-2ADAF350625F}" type="parTrans" cxnId="{3CE6C28C-EC19-4DFC-A98F-DA75E834F5AF}">
      <dgm:prSet/>
      <dgm:spPr/>
      <dgm:t>
        <a:bodyPr/>
        <a:lstStyle/>
        <a:p>
          <a:endParaRPr lang="sr-Latn-CS"/>
        </a:p>
      </dgm:t>
    </dgm:pt>
    <dgm:pt modelId="{7AA40E02-6B12-4045-AEDF-B6E67262E7D0}" type="sibTrans" cxnId="{3CE6C28C-EC19-4DFC-A98F-DA75E834F5AF}">
      <dgm:prSet/>
      <dgm:spPr/>
      <dgm:t>
        <a:bodyPr/>
        <a:lstStyle/>
        <a:p>
          <a:endParaRPr lang="sr-Latn-CS"/>
        </a:p>
      </dgm:t>
    </dgm:pt>
    <dgm:pt modelId="{8230DF22-9A72-4CBD-866A-E00FE3C193AF}">
      <dgm:prSet phldrT="[Text]" custT="1"/>
      <dgm:spPr/>
      <dgm:t>
        <a:bodyPr/>
        <a:lstStyle/>
        <a:p>
          <a:r>
            <a:rPr lang="sr-Cyrl-CS" sz="2800" b="1" dirty="0" smtClean="0"/>
            <a:t>Наставнички портфолио</a:t>
          </a:r>
          <a:endParaRPr lang="sr-Latn-CS" sz="2800" b="1" dirty="0"/>
        </a:p>
      </dgm:t>
    </dgm:pt>
    <dgm:pt modelId="{610FA6EA-AB2A-4CFD-B05E-BC5D4D8EFA51}" type="parTrans" cxnId="{F07A6103-E9E2-4B27-A94C-F144F43ECBC7}">
      <dgm:prSet/>
      <dgm:spPr/>
      <dgm:t>
        <a:bodyPr/>
        <a:lstStyle/>
        <a:p>
          <a:endParaRPr lang="sr-Latn-CS"/>
        </a:p>
      </dgm:t>
    </dgm:pt>
    <dgm:pt modelId="{78BB5F27-48A2-46B1-83B5-5E6BA42B788D}" type="sibTrans" cxnId="{F07A6103-E9E2-4B27-A94C-F144F43ECBC7}">
      <dgm:prSet/>
      <dgm:spPr/>
      <dgm:t>
        <a:bodyPr/>
        <a:lstStyle/>
        <a:p>
          <a:endParaRPr lang="sr-Latn-CS"/>
        </a:p>
      </dgm:t>
    </dgm:pt>
    <dgm:pt modelId="{68E93CA8-E5A4-4738-94F0-3ED1C1645ECE}">
      <dgm:prSet phldrT="[Text]"/>
      <dgm:spPr/>
      <dgm:t>
        <a:bodyPr/>
        <a:lstStyle/>
        <a:p>
          <a:r>
            <a:rPr lang="en-US" b="1" dirty="0" err="1" smtClean="0"/>
            <a:t>белешке</a:t>
          </a:r>
          <a:r>
            <a:rPr lang="en-US" b="1" dirty="0" smtClean="0"/>
            <a:t> о </a:t>
          </a:r>
          <a:r>
            <a:rPr lang="en-US" b="1" dirty="0" err="1" smtClean="0"/>
            <a:t>семинар</a:t>
          </a:r>
          <a:r>
            <a:rPr lang="sr-Cyrl-CS" b="1" dirty="0" smtClean="0"/>
            <a:t>има </a:t>
          </a:r>
          <a:endParaRPr lang="sr-Latn-CS" b="1" dirty="0"/>
        </a:p>
      </dgm:t>
    </dgm:pt>
    <dgm:pt modelId="{9F7DFAF9-5A27-42B2-A685-786C62B54BE9}" type="parTrans" cxnId="{5356ADFB-57CA-4AC1-8D1A-6D96C81BE909}">
      <dgm:prSet/>
      <dgm:spPr/>
      <dgm:t>
        <a:bodyPr/>
        <a:lstStyle/>
        <a:p>
          <a:endParaRPr lang="sr-Latn-CS"/>
        </a:p>
      </dgm:t>
    </dgm:pt>
    <dgm:pt modelId="{DB067966-E912-4FAC-ACD7-79F670BC7AB4}" type="sibTrans" cxnId="{5356ADFB-57CA-4AC1-8D1A-6D96C81BE909}">
      <dgm:prSet/>
      <dgm:spPr/>
      <dgm:t>
        <a:bodyPr/>
        <a:lstStyle/>
        <a:p>
          <a:endParaRPr lang="sr-Latn-CS"/>
        </a:p>
      </dgm:t>
    </dgm:pt>
    <dgm:pt modelId="{7EA9F4C4-9AB4-4278-BB53-310D290EE243}">
      <dgm:prSet phldrT="[Text]"/>
      <dgm:spPr/>
      <dgm:t>
        <a:bodyPr/>
        <a:lstStyle/>
        <a:p>
          <a:r>
            <a:rPr lang="en-US" b="1" dirty="0" err="1" smtClean="0"/>
            <a:t>процес</a:t>
          </a:r>
          <a:r>
            <a:rPr lang="en-US" b="1" dirty="0" smtClean="0"/>
            <a:t> </a:t>
          </a:r>
          <a:r>
            <a:rPr lang="en-US" b="1" dirty="0" err="1" smtClean="0"/>
            <a:t>имплементације</a:t>
          </a:r>
          <a:r>
            <a:rPr lang="en-US" b="1" dirty="0" smtClean="0"/>
            <a:t> </a:t>
          </a:r>
          <a:r>
            <a:rPr lang="en-US" b="1" dirty="0" err="1" smtClean="0"/>
            <a:t>знања</a:t>
          </a:r>
          <a:r>
            <a:rPr lang="en-US" b="1" dirty="0" smtClean="0"/>
            <a:t> </a:t>
          </a:r>
          <a:r>
            <a:rPr lang="en-US" b="1" dirty="0" err="1" smtClean="0"/>
            <a:t>са</a:t>
          </a:r>
          <a:r>
            <a:rPr lang="en-US" b="1" dirty="0" smtClean="0"/>
            <a:t> т</a:t>
          </a:r>
          <a:r>
            <a:rPr lang="sr-Cyrl-CS" b="1" dirty="0" smtClean="0"/>
            <a:t>их</a:t>
          </a:r>
          <a:r>
            <a:rPr lang="en-US" b="1" dirty="0" smtClean="0"/>
            <a:t> </a:t>
          </a:r>
          <a:r>
            <a:rPr lang="en-US" b="1" dirty="0" err="1" smtClean="0"/>
            <a:t>семинара</a:t>
          </a:r>
          <a:r>
            <a:rPr lang="sr-Cyrl-CS" b="1" dirty="0" smtClean="0"/>
            <a:t> (</a:t>
          </a:r>
          <a:r>
            <a:rPr lang="en-US" b="1" dirty="0" err="1" smtClean="0"/>
            <a:t>како</a:t>
          </a:r>
          <a:r>
            <a:rPr lang="en-US" b="1" dirty="0" smtClean="0"/>
            <a:t> </a:t>
          </a:r>
          <a:r>
            <a:rPr lang="en-US" b="1" dirty="0" err="1" smtClean="0"/>
            <a:t>је</a:t>
          </a:r>
          <a:r>
            <a:rPr lang="en-US" b="1" dirty="0" smtClean="0"/>
            <a:t> </a:t>
          </a:r>
          <a:r>
            <a:rPr lang="en-US" b="1" dirty="0" err="1" smtClean="0"/>
            <a:t>наставник</a:t>
          </a:r>
          <a:r>
            <a:rPr lang="en-US" b="1" dirty="0" smtClean="0"/>
            <a:t> </a:t>
          </a:r>
          <a:r>
            <a:rPr lang="en-US" b="1" dirty="0" err="1" smtClean="0"/>
            <a:t>применио</a:t>
          </a:r>
          <a:r>
            <a:rPr lang="en-US" b="1" dirty="0" smtClean="0"/>
            <a:t> </a:t>
          </a:r>
          <a:r>
            <a:rPr lang="en-US" b="1" dirty="0" err="1" smtClean="0"/>
            <a:t>та</a:t>
          </a:r>
          <a:r>
            <a:rPr lang="en-US" b="1" dirty="0" smtClean="0"/>
            <a:t> </a:t>
          </a:r>
          <a:r>
            <a:rPr lang="en-US" b="1" dirty="0" err="1" smtClean="0"/>
            <a:t>знања</a:t>
          </a:r>
          <a:r>
            <a:rPr lang="en-US" b="1" dirty="0" smtClean="0"/>
            <a:t> у </a:t>
          </a:r>
          <a:r>
            <a:rPr lang="en-US" b="1" dirty="0" err="1" smtClean="0"/>
            <a:t>пракси</a:t>
          </a:r>
          <a:r>
            <a:rPr lang="sr-Cyrl-CS" b="1" dirty="0" smtClean="0"/>
            <a:t>)</a:t>
          </a:r>
          <a:endParaRPr lang="sr-Latn-CS" b="1" dirty="0"/>
        </a:p>
      </dgm:t>
    </dgm:pt>
    <dgm:pt modelId="{A22F2343-5192-475A-ADB7-1EEBD8023FED}" type="parTrans" cxnId="{57FC4C07-671D-4C18-96CF-D00259825529}">
      <dgm:prSet/>
      <dgm:spPr/>
      <dgm:t>
        <a:bodyPr/>
        <a:lstStyle/>
        <a:p>
          <a:endParaRPr lang="sr-Latn-CS"/>
        </a:p>
      </dgm:t>
    </dgm:pt>
    <dgm:pt modelId="{490254CB-1061-4AC9-B052-B6850AF63083}" type="sibTrans" cxnId="{57FC4C07-671D-4C18-96CF-D00259825529}">
      <dgm:prSet/>
      <dgm:spPr/>
      <dgm:t>
        <a:bodyPr/>
        <a:lstStyle/>
        <a:p>
          <a:endParaRPr lang="sr-Latn-CS"/>
        </a:p>
      </dgm:t>
    </dgm:pt>
    <dgm:pt modelId="{4C1C569B-B731-4586-92CD-C20011AC1B67}">
      <dgm:prSet phldrT="[Text]"/>
      <dgm:spPr/>
      <dgm:t>
        <a:bodyPr/>
        <a:lstStyle/>
        <a:p>
          <a:endParaRPr lang="sr-Latn-CS" dirty="0"/>
        </a:p>
      </dgm:t>
    </dgm:pt>
    <dgm:pt modelId="{8D44A43A-D37B-46B6-93BF-7A480D249E33}" type="parTrans" cxnId="{7056B768-CD05-4996-9D64-9CBB4BFAEF7B}">
      <dgm:prSet/>
      <dgm:spPr/>
      <dgm:t>
        <a:bodyPr/>
        <a:lstStyle/>
        <a:p>
          <a:endParaRPr lang="sr-Latn-CS"/>
        </a:p>
      </dgm:t>
    </dgm:pt>
    <dgm:pt modelId="{A334CFD0-AB2A-493B-A110-2A213C34AF73}" type="sibTrans" cxnId="{7056B768-CD05-4996-9D64-9CBB4BFAEF7B}">
      <dgm:prSet/>
      <dgm:spPr/>
      <dgm:t>
        <a:bodyPr/>
        <a:lstStyle/>
        <a:p>
          <a:endParaRPr lang="sr-Latn-CS"/>
        </a:p>
      </dgm:t>
    </dgm:pt>
    <dgm:pt modelId="{E2818831-35A8-42C5-B5A0-AD11B50617AF}">
      <dgm:prSet phldrT="[Text]"/>
      <dgm:spPr/>
      <dgm:t>
        <a:bodyPr/>
        <a:lstStyle/>
        <a:p>
          <a:endParaRPr lang="sr-Latn-CS" b="1" dirty="0"/>
        </a:p>
      </dgm:t>
    </dgm:pt>
    <dgm:pt modelId="{CFD73559-58C0-49F8-B501-90931AAA696F}" type="parTrans" cxnId="{EAEF00BB-16BE-4330-8FE3-85DAD9E4C439}">
      <dgm:prSet/>
      <dgm:spPr/>
    </dgm:pt>
    <dgm:pt modelId="{ABC7DA98-FDCF-4711-99C4-27DF53049C54}" type="sibTrans" cxnId="{EAEF00BB-16BE-4330-8FE3-85DAD9E4C439}">
      <dgm:prSet/>
      <dgm:spPr/>
    </dgm:pt>
    <dgm:pt modelId="{AC2E62B3-307B-4B1A-AFCA-432E5DC8EFB9}">
      <dgm:prSet phldrT="[Text]"/>
      <dgm:spPr/>
      <dgm:t>
        <a:bodyPr/>
        <a:lstStyle/>
        <a:p>
          <a:endParaRPr lang="sr-Latn-CS" b="1" dirty="0"/>
        </a:p>
      </dgm:t>
    </dgm:pt>
    <dgm:pt modelId="{5A1DE46E-CDF1-4847-B3A7-90E3F3DBCA55}" type="parTrans" cxnId="{AC2F65F7-C086-45CD-827A-470DA2C1B6E2}">
      <dgm:prSet/>
      <dgm:spPr/>
    </dgm:pt>
    <dgm:pt modelId="{E2F3588E-94B2-4382-8F24-E27A27579D26}" type="sibTrans" cxnId="{AC2F65F7-C086-45CD-827A-470DA2C1B6E2}">
      <dgm:prSet/>
      <dgm:spPr/>
    </dgm:pt>
    <dgm:pt modelId="{466B656D-8F56-4898-B714-4FE09CD9F13B}" type="pres">
      <dgm:prSet presAssocID="{0E350DD0-7724-4D2F-B25E-7D1440DDCAF2}" presName="Name0" presStyleCnt="0">
        <dgm:presLayoutVars>
          <dgm:dir/>
          <dgm:animLvl val="lvl"/>
          <dgm:resizeHandles val="exact"/>
        </dgm:presLayoutVars>
      </dgm:prSet>
      <dgm:spPr/>
      <dgm:t>
        <a:bodyPr/>
        <a:lstStyle/>
        <a:p>
          <a:endParaRPr lang="sr-Latn-CS"/>
        </a:p>
      </dgm:t>
    </dgm:pt>
    <dgm:pt modelId="{780D167E-81F8-48FD-A836-CD085ABBCC4A}" type="pres">
      <dgm:prSet presAssocID="{B3D19CCE-28F5-435F-8458-836BCDD77E61}" presName="composite" presStyleCnt="0"/>
      <dgm:spPr/>
    </dgm:pt>
    <dgm:pt modelId="{619D1E96-73E0-4C5A-A4CD-683076219939}" type="pres">
      <dgm:prSet presAssocID="{B3D19CCE-28F5-435F-8458-836BCDD77E61}" presName="parTx" presStyleLbl="alignNode1" presStyleIdx="0" presStyleCnt="2">
        <dgm:presLayoutVars>
          <dgm:chMax val="0"/>
          <dgm:chPref val="0"/>
          <dgm:bulletEnabled val="1"/>
        </dgm:presLayoutVars>
      </dgm:prSet>
      <dgm:spPr/>
      <dgm:t>
        <a:bodyPr/>
        <a:lstStyle/>
        <a:p>
          <a:endParaRPr lang="sr-Latn-CS"/>
        </a:p>
      </dgm:t>
    </dgm:pt>
    <dgm:pt modelId="{36C0A0C7-706D-4589-8F84-1B185C114953}" type="pres">
      <dgm:prSet presAssocID="{B3D19CCE-28F5-435F-8458-836BCDD77E61}" presName="desTx" presStyleLbl="alignAccFollowNode1" presStyleIdx="0" presStyleCnt="2">
        <dgm:presLayoutVars>
          <dgm:bulletEnabled val="1"/>
        </dgm:presLayoutVars>
      </dgm:prSet>
      <dgm:spPr/>
      <dgm:t>
        <a:bodyPr/>
        <a:lstStyle/>
        <a:p>
          <a:endParaRPr lang="sr-Latn-CS"/>
        </a:p>
      </dgm:t>
    </dgm:pt>
    <dgm:pt modelId="{4C95EE75-3250-49D2-9B54-2CD6C5C66300}" type="pres">
      <dgm:prSet presAssocID="{CAD9AD79-3AC4-4976-9188-D3BE05DF1211}" presName="space" presStyleCnt="0"/>
      <dgm:spPr/>
    </dgm:pt>
    <dgm:pt modelId="{0BD56EB6-7470-4E6E-AF7F-C85FD53359A9}" type="pres">
      <dgm:prSet presAssocID="{8230DF22-9A72-4CBD-866A-E00FE3C193AF}" presName="composite" presStyleCnt="0"/>
      <dgm:spPr/>
    </dgm:pt>
    <dgm:pt modelId="{3070C899-4136-4E04-AFF4-7BC79D9D855C}" type="pres">
      <dgm:prSet presAssocID="{8230DF22-9A72-4CBD-866A-E00FE3C193AF}" presName="parTx" presStyleLbl="alignNode1" presStyleIdx="1" presStyleCnt="2">
        <dgm:presLayoutVars>
          <dgm:chMax val="0"/>
          <dgm:chPref val="0"/>
          <dgm:bulletEnabled val="1"/>
        </dgm:presLayoutVars>
      </dgm:prSet>
      <dgm:spPr/>
      <dgm:t>
        <a:bodyPr/>
        <a:lstStyle/>
        <a:p>
          <a:endParaRPr lang="sr-Latn-CS"/>
        </a:p>
      </dgm:t>
    </dgm:pt>
    <dgm:pt modelId="{7A659F02-1F8C-46C7-AF26-03E579625E32}" type="pres">
      <dgm:prSet presAssocID="{8230DF22-9A72-4CBD-866A-E00FE3C193AF}" presName="desTx" presStyleLbl="alignAccFollowNode1" presStyleIdx="1" presStyleCnt="2">
        <dgm:presLayoutVars>
          <dgm:bulletEnabled val="1"/>
        </dgm:presLayoutVars>
      </dgm:prSet>
      <dgm:spPr/>
      <dgm:t>
        <a:bodyPr/>
        <a:lstStyle/>
        <a:p>
          <a:endParaRPr lang="sr-Latn-CS"/>
        </a:p>
      </dgm:t>
    </dgm:pt>
  </dgm:ptLst>
  <dgm:cxnLst>
    <dgm:cxn modelId="{76769338-A938-454D-BF7B-874D58624F16}" type="presOf" srcId="{0E350DD0-7724-4D2F-B25E-7D1440DDCAF2}" destId="{466B656D-8F56-4898-B714-4FE09CD9F13B}" srcOrd="0" destOrd="0" presId="urn:microsoft.com/office/officeart/2005/8/layout/hList1"/>
    <dgm:cxn modelId="{98B9785D-3914-4F89-9C7A-801B9703D2AF}" srcId="{0E350DD0-7724-4D2F-B25E-7D1440DDCAF2}" destId="{B3D19CCE-28F5-435F-8458-836BCDD77E61}" srcOrd="0" destOrd="0" parTransId="{39F65ADF-CC68-44F0-ACF0-F41F79F2C43B}" sibTransId="{CAD9AD79-3AC4-4976-9188-D3BE05DF1211}"/>
    <dgm:cxn modelId="{3CE6C28C-EC19-4DFC-A98F-DA75E834F5AF}" srcId="{B3D19CCE-28F5-435F-8458-836BCDD77E61}" destId="{3F1B2546-A0CE-4A68-A09F-AD01CE8F6AD4}" srcOrd="2" destOrd="0" parTransId="{2485FC65-A988-4DCE-9E9E-2ADAF350625F}" sibTransId="{7AA40E02-6B12-4045-AEDF-B6E67262E7D0}"/>
    <dgm:cxn modelId="{091D2432-0AF9-4D10-ACA0-E4301178BA9E}" type="presOf" srcId="{B3D19CCE-28F5-435F-8458-836BCDD77E61}" destId="{619D1E96-73E0-4C5A-A4CD-683076219939}" srcOrd="0" destOrd="0" presId="urn:microsoft.com/office/officeart/2005/8/layout/hList1"/>
    <dgm:cxn modelId="{57FC4C07-671D-4C18-96CF-D00259825529}" srcId="{8230DF22-9A72-4CBD-866A-E00FE3C193AF}" destId="{7EA9F4C4-9AB4-4278-BB53-310D290EE243}" srcOrd="1" destOrd="0" parTransId="{A22F2343-5192-475A-ADB7-1EEBD8023FED}" sibTransId="{490254CB-1061-4AC9-B052-B6850AF63083}"/>
    <dgm:cxn modelId="{418A15D7-D0F2-437A-B3A6-8B2E83DE9678}" type="presOf" srcId="{7EA9F4C4-9AB4-4278-BB53-310D290EE243}" destId="{7A659F02-1F8C-46C7-AF26-03E579625E32}" srcOrd="0" destOrd="1" presId="urn:microsoft.com/office/officeart/2005/8/layout/hList1"/>
    <dgm:cxn modelId="{AC2F65F7-C086-45CD-827A-470DA2C1B6E2}" srcId="{B3D19CCE-28F5-435F-8458-836BCDD77E61}" destId="{AC2E62B3-307B-4B1A-AFCA-432E5DC8EFB9}" srcOrd="1" destOrd="0" parTransId="{5A1DE46E-CDF1-4847-B3A7-90E3F3DBCA55}" sibTransId="{E2F3588E-94B2-4382-8F24-E27A27579D26}"/>
    <dgm:cxn modelId="{1349D9A6-C939-488D-B3F4-6B1BEBF61123}" type="presOf" srcId="{68E93CA8-E5A4-4738-94F0-3ED1C1645ECE}" destId="{7A659F02-1F8C-46C7-AF26-03E579625E32}" srcOrd="0" destOrd="0" presId="urn:microsoft.com/office/officeart/2005/8/layout/hList1"/>
    <dgm:cxn modelId="{5356ADFB-57CA-4AC1-8D1A-6D96C81BE909}" srcId="{8230DF22-9A72-4CBD-866A-E00FE3C193AF}" destId="{68E93CA8-E5A4-4738-94F0-3ED1C1645ECE}" srcOrd="0" destOrd="0" parTransId="{9F7DFAF9-5A27-42B2-A685-786C62B54BE9}" sibTransId="{DB067966-E912-4FAC-ACD7-79F670BC7AB4}"/>
    <dgm:cxn modelId="{0AA7A958-F144-42DF-8A98-28D0CF143AB5}" type="presOf" srcId="{AC2E62B3-307B-4B1A-AFCA-432E5DC8EFB9}" destId="{36C0A0C7-706D-4589-8F84-1B185C114953}" srcOrd="0" destOrd="1" presId="urn:microsoft.com/office/officeart/2005/8/layout/hList1"/>
    <dgm:cxn modelId="{7056B768-CD05-4996-9D64-9CBB4BFAEF7B}" srcId="{8230DF22-9A72-4CBD-866A-E00FE3C193AF}" destId="{4C1C569B-B731-4586-92CD-C20011AC1B67}" srcOrd="2" destOrd="0" parTransId="{8D44A43A-D37B-46B6-93BF-7A480D249E33}" sibTransId="{A334CFD0-AB2A-493B-A110-2A213C34AF73}"/>
    <dgm:cxn modelId="{EAEF00BB-16BE-4330-8FE3-85DAD9E4C439}" srcId="{B3D19CCE-28F5-435F-8458-836BCDD77E61}" destId="{E2818831-35A8-42C5-B5A0-AD11B50617AF}" srcOrd="0" destOrd="0" parTransId="{CFD73559-58C0-49F8-B501-90931AAA696F}" sibTransId="{ABC7DA98-FDCF-4711-99C4-27DF53049C54}"/>
    <dgm:cxn modelId="{B894BBB6-BE21-4C6A-B86D-14D3CA90EE67}" type="presOf" srcId="{4C1C569B-B731-4586-92CD-C20011AC1B67}" destId="{7A659F02-1F8C-46C7-AF26-03E579625E32}" srcOrd="0" destOrd="2" presId="urn:microsoft.com/office/officeart/2005/8/layout/hList1"/>
    <dgm:cxn modelId="{0CEA2539-4C90-449E-A54E-6110F09FD808}" type="presOf" srcId="{3F1B2546-A0CE-4A68-A09F-AD01CE8F6AD4}" destId="{36C0A0C7-706D-4589-8F84-1B185C114953}" srcOrd="0" destOrd="2" presId="urn:microsoft.com/office/officeart/2005/8/layout/hList1"/>
    <dgm:cxn modelId="{81F33D00-E225-41D4-949D-34278603192B}" type="presOf" srcId="{E2818831-35A8-42C5-B5A0-AD11B50617AF}" destId="{36C0A0C7-706D-4589-8F84-1B185C114953}" srcOrd="0" destOrd="0" presId="urn:microsoft.com/office/officeart/2005/8/layout/hList1"/>
    <dgm:cxn modelId="{C3D0A987-6200-49FE-9938-5D3A75643A69}" type="presOf" srcId="{8230DF22-9A72-4CBD-866A-E00FE3C193AF}" destId="{3070C899-4136-4E04-AFF4-7BC79D9D855C}" srcOrd="0" destOrd="0" presId="urn:microsoft.com/office/officeart/2005/8/layout/hList1"/>
    <dgm:cxn modelId="{F07A6103-E9E2-4B27-A94C-F144F43ECBC7}" srcId="{0E350DD0-7724-4D2F-B25E-7D1440DDCAF2}" destId="{8230DF22-9A72-4CBD-866A-E00FE3C193AF}" srcOrd="1" destOrd="0" parTransId="{610FA6EA-AB2A-4CFD-B05E-BC5D4D8EFA51}" sibTransId="{78BB5F27-48A2-46B1-83B5-5E6BA42B788D}"/>
    <dgm:cxn modelId="{B9AC828F-E12E-4954-A1DA-5B734B85DC33}" type="presParOf" srcId="{466B656D-8F56-4898-B714-4FE09CD9F13B}" destId="{780D167E-81F8-48FD-A836-CD085ABBCC4A}" srcOrd="0" destOrd="0" presId="urn:microsoft.com/office/officeart/2005/8/layout/hList1"/>
    <dgm:cxn modelId="{18E349FD-11A3-476B-8F38-776E76C03E2B}" type="presParOf" srcId="{780D167E-81F8-48FD-A836-CD085ABBCC4A}" destId="{619D1E96-73E0-4C5A-A4CD-683076219939}" srcOrd="0" destOrd="0" presId="urn:microsoft.com/office/officeart/2005/8/layout/hList1"/>
    <dgm:cxn modelId="{68E0D60E-D64F-4D9D-BC3D-FC8F95ED62C4}" type="presParOf" srcId="{780D167E-81F8-48FD-A836-CD085ABBCC4A}" destId="{36C0A0C7-706D-4589-8F84-1B185C114953}" srcOrd="1" destOrd="0" presId="urn:microsoft.com/office/officeart/2005/8/layout/hList1"/>
    <dgm:cxn modelId="{D5BBB35E-B262-4A67-80DF-8EB40A7A183E}" type="presParOf" srcId="{466B656D-8F56-4898-B714-4FE09CD9F13B}" destId="{4C95EE75-3250-49D2-9B54-2CD6C5C66300}" srcOrd="1" destOrd="0" presId="urn:microsoft.com/office/officeart/2005/8/layout/hList1"/>
    <dgm:cxn modelId="{10662C31-DA5F-4D2B-B7F3-38E40E079A10}" type="presParOf" srcId="{466B656D-8F56-4898-B714-4FE09CD9F13B}" destId="{0BD56EB6-7470-4E6E-AF7F-C85FD53359A9}" srcOrd="2" destOrd="0" presId="urn:microsoft.com/office/officeart/2005/8/layout/hList1"/>
    <dgm:cxn modelId="{727078A8-6D6B-4DE3-A87C-186D5B911E68}" type="presParOf" srcId="{0BD56EB6-7470-4E6E-AF7F-C85FD53359A9}" destId="{3070C899-4136-4E04-AFF4-7BC79D9D855C}" srcOrd="0" destOrd="0" presId="urn:microsoft.com/office/officeart/2005/8/layout/hList1"/>
    <dgm:cxn modelId="{18EBC06D-4808-41E0-AF69-7029F656C2C6}" type="presParOf" srcId="{0BD56EB6-7470-4E6E-AF7F-C85FD53359A9}" destId="{7A659F02-1F8C-46C7-AF26-03E579625E32}"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BEEF1872-43E7-4830-82B3-6E707E6DE895}"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sr-Latn-CS"/>
        </a:p>
      </dgm:t>
    </dgm:pt>
    <dgm:pt modelId="{6F351608-86D8-4308-A517-F9D1219FE0EB}">
      <dgm:prSet phldrT="[Text]"/>
      <dgm:spPr>
        <a:solidFill>
          <a:schemeClr val="accent6">
            <a:lumMod val="40000"/>
            <a:lumOff val="60000"/>
          </a:schemeClr>
        </a:solidFill>
      </dgm:spPr>
      <dgm:t>
        <a:bodyPr/>
        <a:lstStyle/>
        <a:p>
          <a:r>
            <a:rPr lang="sr-Cyrl-CS" dirty="0" smtClean="0"/>
            <a:t>О страници</a:t>
          </a:r>
          <a:endParaRPr lang="sr-Latn-CS" dirty="0"/>
        </a:p>
      </dgm:t>
    </dgm:pt>
    <dgm:pt modelId="{DCB7E86A-8608-4ABD-B755-840598C000F9}" type="parTrans" cxnId="{392137E7-DEFD-4E6E-9DA5-702A4EA3F43E}">
      <dgm:prSet/>
      <dgm:spPr/>
      <dgm:t>
        <a:bodyPr/>
        <a:lstStyle/>
        <a:p>
          <a:endParaRPr lang="sr-Latn-CS"/>
        </a:p>
      </dgm:t>
    </dgm:pt>
    <dgm:pt modelId="{B463F32B-4D01-4293-B14B-A3D95B5FE6F7}" type="sibTrans" cxnId="{392137E7-DEFD-4E6E-9DA5-702A4EA3F43E}">
      <dgm:prSet/>
      <dgm:spPr/>
      <dgm:t>
        <a:bodyPr/>
        <a:lstStyle/>
        <a:p>
          <a:endParaRPr lang="sr-Latn-CS"/>
        </a:p>
      </dgm:t>
    </dgm:pt>
    <dgm:pt modelId="{90EEBB91-1651-4669-9516-13C796C53B2C}">
      <dgm:prSet phldrT="[Text]" custT="1"/>
      <dgm:spPr/>
      <dgm:t>
        <a:bodyPr/>
        <a:lstStyle/>
        <a:p>
          <a:r>
            <a:rPr lang="sr-Cyrl-CS" sz="1800" dirty="0" smtClean="0"/>
            <a:t>Поздравна реч аутора посетиоцима сајта</a:t>
          </a:r>
          <a:endParaRPr lang="sr-Latn-CS" sz="1800" dirty="0"/>
        </a:p>
      </dgm:t>
    </dgm:pt>
    <dgm:pt modelId="{BDF96875-0A46-493D-9A08-8E03F9B1204A}" type="parTrans" cxnId="{5AD5AB8D-5024-4932-A38F-D596C1DDD0BD}">
      <dgm:prSet/>
      <dgm:spPr/>
      <dgm:t>
        <a:bodyPr/>
        <a:lstStyle/>
        <a:p>
          <a:endParaRPr lang="sr-Latn-CS"/>
        </a:p>
      </dgm:t>
    </dgm:pt>
    <dgm:pt modelId="{9FBDE837-2618-4256-A547-2AD23895CD49}" type="sibTrans" cxnId="{5AD5AB8D-5024-4932-A38F-D596C1DDD0BD}">
      <dgm:prSet/>
      <dgm:spPr/>
      <dgm:t>
        <a:bodyPr/>
        <a:lstStyle/>
        <a:p>
          <a:endParaRPr lang="sr-Latn-CS"/>
        </a:p>
      </dgm:t>
    </dgm:pt>
    <dgm:pt modelId="{41996F6B-CF03-4E6F-83FD-807C2CF3FC53}">
      <dgm:prSet phldrT="[Text]"/>
      <dgm:spPr/>
      <dgm:t>
        <a:bodyPr/>
        <a:lstStyle/>
        <a:p>
          <a:r>
            <a:rPr lang="sr-Cyrl-CS" i="1" dirty="0" smtClean="0"/>
            <a:t>О аутору</a:t>
          </a:r>
          <a:r>
            <a:rPr lang="sr-Cyrl-CS" dirty="0" smtClean="0"/>
            <a:t> </a:t>
          </a:r>
          <a:endParaRPr lang="sr-Latn-CS" dirty="0"/>
        </a:p>
      </dgm:t>
    </dgm:pt>
    <dgm:pt modelId="{38A1EB77-00DA-46C2-A012-70DA13A4D07B}" type="parTrans" cxnId="{ADD5957B-97D5-4951-9937-0D649D442EA4}">
      <dgm:prSet/>
      <dgm:spPr/>
      <dgm:t>
        <a:bodyPr/>
        <a:lstStyle/>
        <a:p>
          <a:endParaRPr lang="sr-Latn-CS"/>
        </a:p>
      </dgm:t>
    </dgm:pt>
    <dgm:pt modelId="{32F95DB4-A78B-405C-B16A-0F681B5BDBFA}" type="sibTrans" cxnId="{ADD5957B-97D5-4951-9937-0D649D442EA4}">
      <dgm:prSet/>
      <dgm:spPr/>
      <dgm:t>
        <a:bodyPr/>
        <a:lstStyle/>
        <a:p>
          <a:endParaRPr lang="sr-Latn-CS"/>
        </a:p>
      </dgm:t>
    </dgm:pt>
    <dgm:pt modelId="{A0301B73-5347-40AD-948C-36E0B8C5E577}">
      <dgm:prSet phldrT="[Text]" custT="1"/>
      <dgm:spPr/>
      <dgm:t>
        <a:bodyPr/>
        <a:lstStyle/>
        <a:p>
          <a:r>
            <a:rPr lang="sr-Cyrl-CS" sz="1800" dirty="0" smtClean="0"/>
            <a:t>Професионални развој </a:t>
          </a:r>
          <a:endParaRPr lang="sr-Latn-CS" sz="1800" dirty="0"/>
        </a:p>
      </dgm:t>
    </dgm:pt>
    <dgm:pt modelId="{12E067E3-B993-402D-841E-9A2230363E2C}" type="parTrans" cxnId="{91637939-2A7A-41D5-B5C6-BB343AA6DEFE}">
      <dgm:prSet/>
      <dgm:spPr/>
      <dgm:t>
        <a:bodyPr/>
        <a:lstStyle/>
        <a:p>
          <a:endParaRPr lang="sr-Latn-CS"/>
        </a:p>
      </dgm:t>
    </dgm:pt>
    <dgm:pt modelId="{B8367C0D-A5AA-4BF0-8AF8-1B9E9518F4BC}" type="sibTrans" cxnId="{91637939-2A7A-41D5-B5C6-BB343AA6DEFE}">
      <dgm:prSet/>
      <dgm:spPr/>
      <dgm:t>
        <a:bodyPr/>
        <a:lstStyle/>
        <a:p>
          <a:endParaRPr lang="sr-Latn-CS"/>
        </a:p>
      </dgm:t>
    </dgm:pt>
    <dgm:pt modelId="{91EC23BC-982A-4A99-BC3F-BB3E7489B48B}">
      <dgm:prSet phldrT="[Text]" custT="1"/>
      <dgm:spPr/>
      <dgm:t>
        <a:bodyPr/>
        <a:lstStyle/>
        <a:p>
          <a:r>
            <a:rPr lang="sr-Cyrl-CS" sz="1800" dirty="0" smtClean="0"/>
            <a:t>Лични план стручног усавршавања аутора</a:t>
          </a:r>
          <a:endParaRPr lang="sr-Latn-CS" sz="1800" dirty="0"/>
        </a:p>
      </dgm:t>
    </dgm:pt>
    <dgm:pt modelId="{AD71A9EA-2455-4517-BFB8-F0F913ED8EE2}" type="parTrans" cxnId="{C5B65663-8D00-41A8-B7B9-C114B16158A0}">
      <dgm:prSet/>
      <dgm:spPr/>
      <dgm:t>
        <a:bodyPr/>
        <a:lstStyle/>
        <a:p>
          <a:endParaRPr lang="sr-Latn-CS"/>
        </a:p>
      </dgm:t>
    </dgm:pt>
    <dgm:pt modelId="{429337F9-F2EB-4249-B55B-8ED3A6EAF102}" type="sibTrans" cxnId="{C5B65663-8D00-41A8-B7B9-C114B16158A0}">
      <dgm:prSet/>
      <dgm:spPr/>
      <dgm:t>
        <a:bodyPr/>
        <a:lstStyle/>
        <a:p>
          <a:endParaRPr lang="sr-Latn-CS"/>
        </a:p>
      </dgm:t>
    </dgm:pt>
    <dgm:pt modelId="{C3400CE7-45FB-40F5-BB54-B0A19C4C97A8}">
      <dgm:prSet phldrT="[Text]"/>
      <dgm:spPr/>
      <dgm:t>
        <a:bodyPr/>
        <a:lstStyle/>
        <a:p>
          <a:r>
            <a:rPr lang="sr-Cyrl-CS" i="1" dirty="0" smtClean="0"/>
            <a:t>Настава</a:t>
          </a:r>
          <a:r>
            <a:rPr lang="sr-Cyrl-CS" dirty="0" smtClean="0"/>
            <a:t> </a:t>
          </a:r>
          <a:endParaRPr lang="sr-Latn-CS" dirty="0"/>
        </a:p>
      </dgm:t>
    </dgm:pt>
    <dgm:pt modelId="{D6CB608C-685D-4FF5-9325-2CFD53919F1E}" type="parTrans" cxnId="{AA80E829-8149-434F-8875-3E7CC36EEFF4}">
      <dgm:prSet/>
      <dgm:spPr/>
      <dgm:t>
        <a:bodyPr/>
        <a:lstStyle/>
        <a:p>
          <a:endParaRPr lang="sr-Latn-CS"/>
        </a:p>
      </dgm:t>
    </dgm:pt>
    <dgm:pt modelId="{BDA07C10-BFAB-4D02-99A3-DBEA2C9FBAC2}" type="sibTrans" cxnId="{AA80E829-8149-434F-8875-3E7CC36EEFF4}">
      <dgm:prSet/>
      <dgm:spPr/>
      <dgm:t>
        <a:bodyPr/>
        <a:lstStyle/>
        <a:p>
          <a:endParaRPr lang="sr-Latn-CS"/>
        </a:p>
      </dgm:t>
    </dgm:pt>
    <dgm:pt modelId="{56F5D58C-5F7E-4E56-9BCB-6C7BA631A23A}">
      <dgm:prSet phldrT="[Text]" custT="1"/>
      <dgm:spPr/>
      <dgm:t>
        <a:bodyPr/>
        <a:lstStyle/>
        <a:p>
          <a:r>
            <a:rPr lang="sr-Cyrl-CS" sz="1600" dirty="0" smtClean="0"/>
            <a:t>Допунска  и додатна настава</a:t>
          </a:r>
          <a:r>
            <a:rPr lang="sr-Latn-CS" sz="1600" dirty="0" smtClean="0"/>
            <a:t>, </a:t>
          </a:r>
          <a:r>
            <a:rPr lang="sr-Cyrl-CS" sz="1600" dirty="0" smtClean="0"/>
            <a:t>припреме за час</a:t>
          </a:r>
          <a:endParaRPr lang="sr-Latn-CS" sz="1600" dirty="0"/>
        </a:p>
      </dgm:t>
    </dgm:pt>
    <dgm:pt modelId="{D1922014-25BE-4CFA-A57D-5B99C36103FC}" type="parTrans" cxnId="{3D080C68-F7B7-43C0-9FBB-E5FADA2053CF}">
      <dgm:prSet/>
      <dgm:spPr/>
      <dgm:t>
        <a:bodyPr/>
        <a:lstStyle/>
        <a:p>
          <a:endParaRPr lang="sr-Latn-CS"/>
        </a:p>
      </dgm:t>
    </dgm:pt>
    <dgm:pt modelId="{7257AA1C-A041-4413-BE7D-10FF9D8DA7D9}" type="sibTrans" cxnId="{3D080C68-F7B7-43C0-9FBB-E5FADA2053CF}">
      <dgm:prSet/>
      <dgm:spPr/>
      <dgm:t>
        <a:bodyPr/>
        <a:lstStyle/>
        <a:p>
          <a:endParaRPr lang="sr-Latn-CS"/>
        </a:p>
      </dgm:t>
    </dgm:pt>
    <dgm:pt modelId="{0C42F315-B5FD-4168-A5D9-CB4E0289EC5E}">
      <dgm:prSet phldrT="[Text]" custT="1"/>
      <dgm:spPr/>
      <dgm:t>
        <a:bodyPr/>
        <a:lstStyle/>
        <a:p>
          <a:r>
            <a:rPr lang="sr-Cyrl-CS" sz="1600" dirty="0" smtClean="0"/>
            <a:t>Резултати са такмичења</a:t>
          </a:r>
          <a:endParaRPr lang="sr-Latn-CS" sz="1600" dirty="0"/>
        </a:p>
      </dgm:t>
    </dgm:pt>
    <dgm:pt modelId="{D7E390F0-AEA8-429A-B1A3-B2D630695175}" type="parTrans" cxnId="{9A217865-5372-44F5-8E62-4BB7000AA28B}">
      <dgm:prSet/>
      <dgm:spPr/>
      <dgm:t>
        <a:bodyPr/>
        <a:lstStyle/>
        <a:p>
          <a:endParaRPr lang="sr-Latn-CS"/>
        </a:p>
      </dgm:t>
    </dgm:pt>
    <dgm:pt modelId="{AAF4466F-4567-4273-8487-2C841ED6866A}" type="sibTrans" cxnId="{9A217865-5372-44F5-8E62-4BB7000AA28B}">
      <dgm:prSet/>
      <dgm:spPr/>
      <dgm:t>
        <a:bodyPr/>
        <a:lstStyle/>
        <a:p>
          <a:endParaRPr lang="sr-Latn-CS"/>
        </a:p>
      </dgm:t>
    </dgm:pt>
    <dgm:pt modelId="{70F075C8-4B6F-4EF6-B9BC-0128C32A949D}">
      <dgm:prSet phldrT="[Text]" custT="1"/>
      <dgm:spPr/>
      <dgm:t>
        <a:bodyPr/>
        <a:lstStyle/>
        <a:p>
          <a:r>
            <a:rPr lang="sr-Cyrl-CS" sz="1600" dirty="0" smtClean="0"/>
            <a:t>Иновације</a:t>
          </a:r>
          <a:endParaRPr lang="sr-Latn-CS" sz="1600" dirty="0"/>
        </a:p>
      </dgm:t>
    </dgm:pt>
    <dgm:pt modelId="{5E64F259-B564-4F34-BCDE-802004225CD2}" type="parTrans" cxnId="{4D32E015-04A0-4E49-ACFF-A07A32640B6B}">
      <dgm:prSet/>
      <dgm:spPr/>
      <dgm:t>
        <a:bodyPr/>
        <a:lstStyle/>
        <a:p>
          <a:endParaRPr lang="sr-Latn-CS"/>
        </a:p>
      </dgm:t>
    </dgm:pt>
    <dgm:pt modelId="{3BEE3F80-AD71-4918-8DD9-D600165D4FB5}" type="sibTrans" cxnId="{4D32E015-04A0-4E49-ACFF-A07A32640B6B}">
      <dgm:prSet/>
      <dgm:spPr/>
      <dgm:t>
        <a:bodyPr/>
        <a:lstStyle/>
        <a:p>
          <a:endParaRPr lang="sr-Latn-CS"/>
        </a:p>
      </dgm:t>
    </dgm:pt>
    <dgm:pt modelId="{900F70AB-A67C-4D13-BC92-DDD8C8DD2EF4}">
      <dgm:prSet/>
      <dgm:spPr/>
      <dgm:t>
        <a:bodyPr/>
        <a:lstStyle/>
        <a:p>
          <a:endParaRPr lang="sr-Latn-CS" sz="1000" dirty="0"/>
        </a:p>
      </dgm:t>
    </dgm:pt>
    <dgm:pt modelId="{E6426C99-33C9-4E8A-A592-BECE74927894}" type="parTrans" cxnId="{C847E852-C5D7-4FED-8772-140FADCF80EA}">
      <dgm:prSet/>
      <dgm:spPr/>
      <dgm:t>
        <a:bodyPr/>
        <a:lstStyle/>
        <a:p>
          <a:endParaRPr lang="sr-Latn-CS"/>
        </a:p>
      </dgm:t>
    </dgm:pt>
    <dgm:pt modelId="{0C892645-079E-4AE3-B876-ADEBDF169156}" type="sibTrans" cxnId="{C847E852-C5D7-4FED-8772-140FADCF80EA}">
      <dgm:prSet/>
      <dgm:spPr/>
      <dgm:t>
        <a:bodyPr/>
        <a:lstStyle/>
        <a:p>
          <a:endParaRPr lang="sr-Latn-CS"/>
        </a:p>
      </dgm:t>
    </dgm:pt>
    <dgm:pt modelId="{22AE3DB7-0C44-4F90-9828-AE37229E1BF8}">
      <dgm:prSet/>
      <dgm:spPr/>
      <dgm:t>
        <a:bodyPr/>
        <a:lstStyle/>
        <a:p>
          <a:r>
            <a:rPr lang="sr-Cyrl-CS" dirty="0" smtClean="0"/>
            <a:t>Наставни материјали</a:t>
          </a:r>
          <a:endParaRPr lang="sr-Latn-CS" dirty="0"/>
        </a:p>
      </dgm:t>
    </dgm:pt>
    <dgm:pt modelId="{1D58A96D-EEAD-46D6-95A6-669BCCF97CE7}" type="sibTrans" cxnId="{D0BAE41A-90AD-40C6-ACA3-91AB31E51794}">
      <dgm:prSet/>
      <dgm:spPr/>
      <dgm:t>
        <a:bodyPr/>
        <a:lstStyle/>
        <a:p>
          <a:endParaRPr lang="sr-Latn-CS"/>
        </a:p>
      </dgm:t>
    </dgm:pt>
    <dgm:pt modelId="{86F5F418-29ED-4B4A-AC72-4B8252E447F0}" type="parTrans" cxnId="{D0BAE41A-90AD-40C6-ACA3-91AB31E51794}">
      <dgm:prSet/>
      <dgm:spPr/>
      <dgm:t>
        <a:bodyPr/>
        <a:lstStyle/>
        <a:p>
          <a:endParaRPr lang="sr-Latn-CS"/>
        </a:p>
      </dgm:t>
    </dgm:pt>
    <dgm:pt modelId="{E53AA3D3-A916-4585-84A7-D7DF55E70AC8}">
      <dgm:prSet custT="1"/>
      <dgm:spPr/>
      <dgm:t>
        <a:bodyPr/>
        <a:lstStyle/>
        <a:p>
          <a:r>
            <a:rPr lang="en-US" sz="1800" dirty="0" err="1" smtClean="0"/>
            <a:t>наставни</a:t>
          </a:r>
          <a:r>
            <a:rPr lang="en-US" sz="1800" dirty="0" smtClean="0"/>
            <a:t> </a:t>
          </a:r>
          <a:r>
            <a:rPr lang="en-US" sz="1800" dirty="0" err="1" smtClean="0"/>
            <a:t>материјали</a:t>
          </a:r>
          <a:r>
            <a:rPr lang="en-US" sz="1800" dirty="0" smtClean="0"/>
            <a:t> </a:t>
          </a:r>
          <a:r>
            <a:rPr lang="sr-Cyrl-CS" sz="1800" dirty="0" smtClean="0"/>
            <a:t>аутора </a:t>
          </a:r>
          <a:r>
            <a:rPr lang="en-US" sz="1800" dirty="0" err="1" smtClean="0"/>
            <a:t>коришћени</a:t>
          </a:r>
          <a:r>
            <a:rPr lang="en-US" sz="1800" dirty="0" smtClean="0"/>
            <a:t> </a:t>
          </a:r>
          <a:r>
            <a:rPr lang="en-US" sz="1800" dirty="0" err="1" smtClean="0"/>
            <a:t>на</a:t>
          </a:r>
          <a:r>
            <a:rPr lang="en-US" sz="1800" dirty="0" smtClean="0"/>
            <a:t> </a:t>
          </a:r>
          <a:r>
            <a:rPr lang="en-US" sz="1800" dirty="0" err="1" smtClean="0"/>
            <a:t>неким</a:t>
          </a:r>
          <a:r>
            <a:rPr lang="en-US" sz="1800" dirty="0" smtClean="0"/>
            <a:t> </a:t>
          </a:r>
          <a:r>
            <a:rPr lang="en-US" sz="1800" dirty="0" err="1" smtClean="0"/>
            <a:t>часовима</a:t>
          </a:r>
          <a:r>
            <a:rPr lang="en-US" sz="1800" dirty="0" smtClean="0"/>
            <a:t> </a:t>
          </a:r>
          <a:r>
            <a:rPr lang="en-US" sz="1800" dirty="0" err="1" smtClean="0"/>
            <a:t>математике</a:t>
          </a:r>
          <a:endParaRPr lang="sr-Latn-CS" sz="1800" dirty="0"/>
        </a:p>
      </dgm:t>
    </dgm:pt>
    <dgm:pt modelId="{71220EF9-58CA-4DC3-ADAF-554C221FEFB6}" type="parTrans" cxnId="{CCC4BD12-EBB6-4A53-9DEB-BAFF6EE3EB5F}">
      <dgm:prSet/>
      <dgm:spPr/>
      <dgm:t>
        <a:bodyPr/>
        <a:lstStyle/>
        <a:p>
          <a:endParaRPr lang="sr-Latn-CS"/>
        </a:p>
      </dgm:t>
    </dgm:pt>
    <dgm:pt modelId="{4B40585B-13EB-4A42-B4A4-1A4716D7EF5C}" type="sibTrans" cxnId="{CCC4BD12-EBB6-4A53-9DEB-BAFF6EE3EB5F}">
      <dgm:prSet/>
      <dgm:spPr/>
      <dgm:t>
        <a:bodyPr/>
        <a:lstStyle/>
        <a:p>
          <a:endParaRPr lang="sr-Latn-CS"/>
        </a:p>
      </dgm:t>
    </dgm:pt>
    <dgm:pt modelId="{F0472D7A-E2B7-4E2F-9A55-ECF5E240B00B}">
      <dgm:prSet/>
      <dgm:spPr/>
      <dgm:t>
        <a:bodyPr/>
        <a:lstStyle/>
        <a:p>
          <a:endParaRPr lang="sr-Latn-CS" sz="1000"/>
        </a:p>
      </dgm:t>
    </dgm:pt>
    <dgm:pt modelId="{370F9B68-565D-4A6A-AA6D-9CDD6D3AEABA}" type="parTrans" cxnId="{5B569BB4-F4B7-4F98-8364-B4806C3ACD11}">
      <dgm:prSet/>
      <dgm:spPr/>
      <dgm:t>
        <a:bodyPr/>
        <a:lstStyle/>
        <a:p>
          <a:endParaRPr lang="sr-Latn-CS"/>
        </a:p>
      </dgm:t>
    </dgm:pt>
    <dgm:pt modelId="{59200BC6-6C15-4FFB-B278-723ACB269732}" type="sibTrans" cxnId="{5B569BB4-F4B7-4F98-8364-B4806C3ACD11}">
      <dgm:prSet/>
      <dgm:spPr/>
      <dgm:t>
        <a:bodyPr/>
        <a:lstStyle/>
        <a:p>
          <a:endParaRPr lang="sr-Latn-CS"/>
        </a:p>
      </dgm:t>
    </dgm:pt>
    <dgm:pt modelId="{87AC8B95-5E46-4531-B777-34B546BD88F9}">
      <dgm:prSet/>
      <dgm:spPr/>
      <dgm:t>
        <a:bodyPr/>
        <a:lstStyle/>
        <a:p>
          <a:r>
            <a:rPr lang="sr-Cyrl-CS" dirty="0" smtClean="0"/>
            <a:t>Мој блог</a:t>
          </a:r>
          <a:endParaRPr lang="sr-Latn-CS" dirty="0"/>
        </a:p>
      </dgm:t>
    </dgm:pt>
    <dgm:pt modelId="{0DC63715-4F20-403A-9AA1-A56781202B03}" type="parTrans" cxnId="{D028F6DB-2985-44D2-8198-1D4678E43817}">
      <dgm:prSet/>
      <dgm:spPr/>
      <dgm:t>
        <a:bodyPr/>
        <a:lstStyle/>
        <a:p>
          <a:endParaRPr lang="sr-Latn-CS"/>
        </a:p>
      </dgm:t>
    </dgm:pt>
    <dgm:pt modelId="{32EBC0C9-DB02-4381-9B80-C2DBE6ECBC13}" type="sibTrans" cxnId="{D028F6DB-2985-44D2-8198-1D4678E43817}">
      <dgm:prSet/>
      <dgm:spPr/>
      <dgm:t>
        <a:bodyPr/>
        <a:lstStyle/>
        <a:p>
          <a:endParaRPr lang="sr-Latn-CS"/>
        </a:p>
      </dgm:t>
    </dgm:pt>
    <dgm:pt modelId="{96B328A4-691F-4E4D-AC0C-22C85962B2CD}">
      <dgm:prSet custT="1"/>
      <dgm:spPr/>
      <dgm:t>
        <a:bodyPr/>
        <a:lstStyle/>
        <a:p>
          <a:r>
            <a:rPr lang="sr-Cyrl-CS" sz="1800" dirty="0" smtClean="0"/>
            <a:t>води посетиоца сајта до блога аутора, Ех, та математика</a:t>
          </a:r>
          <a:endParaRPr lang="sr-Latn-CS" sz="1800" dirty="0"/>
        </a:p>
      </dgm:t>
    </dgm:pt>
    <dgm:pt modelId="{961160E2-BFB9-4380-B7E7-7539836910C1}" type="parTrans" cxnId="{B7E46039-A540-4DB1-B8C0-C3D244B013FB}">
      <dgm:prSet/>
      <dgm:spPr/>
      <dgm:t>
        <a:bodyPr/>
        <a:lstStyle/>
        <a:p>
          <a:endParaRPr lang="sr-Latn-CS"/>
        </a:p>
      </dgm:t>
    </dgm:pt>
    <dgm:pt modelId="{ADD2453B-7B3B-46F7-B20D-77A3CF368BC1}" type="sibTrans" cxnId="{B7E46039-A540-4DB1-B8C0-C3D244B013FB}">
      <dgm:prSet/>
      <dgm:spPr/>
      <dgm:t>
        <a:bodyPr/>
        <a:lstStyle/>
        <a:p>
          <a:endParaRPr lang="sr-Latn-CS"/>
        </a:p>
      </dgm:t>
    </dgm:pt>
    <dgm:pt modelId="{CC63A465-711C-417D-A88E-16E88BFB6A2C}">
      <dgm:prSet/>
      <dgm:spPr/>
      <dgm:t>
        <a:bodyPr/>
        <a:lstStyle/>
        <a:p>
          <a:endParaRPr lang="sr-Latn-CS" sz="1000"/>
        </a:p>
      </dgm:t>
    </dgm:pt>
    <dgm:pt modelId="{B55A4EF7-A13D-441F-A43D-D54DA57D4DAC}" type="parTrans" cxnId="{78098A8D-7B99-459B-9B4B-535D3F1786A1}">
      <dgm:prSet/>
      <dgm:spPr/>
      <dgm:t>
        <a:bodyPr/>
        <a:lstStyle/>
        <a:p>
          <a:endParaRPr lang="sr-Latn-CS"/>
        </a:p>
      </dgm:t>
    </dgm:pt>
    <dgm:pt modelId="{F9140B13-56A7-4631-9084-3D0808C36FD4}" type="sibTrans" cxnId="{78098A8D-7B99-459B-9B4B-535D3F1786A1}">
      <dgm:prSet/>
      <dgm:spPr/>
      <dgm:t>
        <a:bodyPr/>
        <a:lstStyle/>
        <a:p>
          <a:endParaRPr lang="sr-Latn-CS"/>
        </a:p>
      </dgm:t>
    </dgm:pt>
    <dgm:pt modelId="{224C4C9B-CF3E-4E78-967A-30E4CE1EEA38}">
      <dgm:prSet/>
      <dgm:spPr/>
      <dgm:t>
        <a:bodyPr/>
        <a:lstStyle/>
        <a:p>
          <a:r>
            <a:rPr lang="sr-Cyrl-CS" dirty="0" smtClean="0"/>
            <a:t>Савремена настава</a:t>
          </a:r>
          <a:endParaRPr lang="sr-Latn-CS" dirty="0"/>
        </a:p>
      </dgm:t>
    </dgm:pt>
    <dgm:pt modelId="{654DCDB0-2F8A-48CF-8FF5-41B6AF9A68F5}" type="parTrans" cxnId="{1E27E33E-86DF-4BB7-8EC7-3E2F96519EAD}">
      <dgm:prSet/>
      <dgm:spPr/>
      <dgm:t>
        <a:bodyPr/>
        <a:lstStyle/>
        <a:p>
          <a:endParaRPr lang="sr-Latn-CS"/>
        </a:p>
      </dgm:t>
    </dgm:pt>
    <dgm:pt modelId="{055CD955-99AE-4D81-9E3C-9735E7B25E32}" type="sibTrans" cxnId="{1E27E33E-86DF-4BB7-8EC7-3E2F96519EAD}">
      <dgm:prSet/>
      <dgm:spPr/>
      <dgm:t>
        <a:bodyPr/>
        <a:lstStyle/>
        <a:p>
          <a:endParaRPr lang="sr-Latn-CS"/>
        </a:p>
      </dgm:t>
    </dgm:pt>
    <dgm:pt modelId="{B6EC42B8-405E-4953-9063-85429C2BD110}">
      <dgm:prSet custT="1"/>
      <dgm:spPr/>
      <dgm:t>
        <a:bodyPr/>
        <a:lstStyle/>
        <a:p>
          <a:r>
            <a:rPr lang="sr-Cyrl-CS" sz="1800" dirty="0" smtClean="0"/>
            <a:t>Блог аутора, а бави се представљањем и анализирањем савремене наставе</a:t>
          </a:r>
          <a:endParaRPr lang="sr-Latn-CS" sz="1800" dirty="0"/>
        </a:p>
      </dgm:t>
    </dgm:pt>
    <dgm:pt modelId="{F8428E1A-93FE-4150-82CA-02B409B5B808}" type="parTrans" cxnId="{19F45562-2FB3-4E21-9828-D439F39842A9}">
      <dgm:prSet/>
      <dgm:spPr/>
      <dgm:t>
        <a:bodyPr/>
        <a:lstStyle/>
        <a:p>
          <a:endParaRPr lang="sr-Latn-CS"/>
        </a:p>
      </dgm:t>
    </dgm:pt>
    <dgm:pt modelId="{71C29635-7E0C-44C0-944F-9AF1F28AD5B4}" type="sibTrans" cxnId="{19F45562-2FB3-4E21-9828-D439F39842A9}">
      <dgm:prSet/>
      <dgm:spPr/>
      <dgm:t>
        <a:bodyPr/>
        <a:lstStyle/>
        <a:p>
          <a:endParaRPr lang="sr-Latn-CS"/>
        </a:p>
      </dgm:t>
    </dgm:pt>
    <dgm:pt modelId="{648F3C34-D6CF-4270-A63A-D2E49C93575E}">
      <dgm:prSet custT="1"/>
      <dgm:spPr/>
      <dgm:t>
        <a:bodyPr/>
        <a:lstStyle/>
        <a:p>
          <a:r>
            <a:rPr lang="sr-Cyrl-CS" sz="1800" dirty="0" smtClean="0"/>
            <a:t>представља онлајн изложбу слика аутора</a:t>
          </a:r>
          <a:endParaRPr lang="sr-Latn-CS" sz="1500" dirty="0"/>
        </a:p>
      </dgm:t>
    </dgm:pt>
    <dgm:pt modelId="{DF6B421B-9C05-40B9-8C05-77677DB75B5E}" type="parTrans" cxnId="{2CE6EAD1-26DA-4A06-BC3F-EAA41266A180}">
      <dgm:prSet/>
      <dgm:spPr/>
      <dgm:t>
        <a:bodyPr/>
        <a:lstStyle/>
        <a:p>
          <a:endParaRPr lang="sr-Latn-CS"/>
        </a:p>
      </dgm:t>
    </dgm:pt>
    <dgm:pt modelId="{54BDBD69-0930-4FE6-B6B4-317A911673A5}" type="sibTrans" cxnId="{2CE6EAD1-26DA-4A06-BC3F-EAA41266A180}">
      <dgm:prSet/>
      <dgm:spPr/>
      <dgm:t>
        <a:bodyPr/>
        <a:lstStyle/>
        <a:p>
          <a:endParaRPr lang="sr-Latn-CS"/>
        </a:p>
      </dgm:t>
    </dgm:pt>
    <dgm:pt modelId="{11F211C0-4986-4EAA-9F25-7B309F1589C1}">
      <dgm:prSet/>
      <dgm:spPr/>
      <dgm:t>
        <a:bodyPr/>
        <a:lstStyle/>
        <a:p>
          <a:r>
            <a:rPr lang="sr-Cyrl-CS" dirty="0" smtClean="0"/>
            <a:t>Моја графика</a:t>
          </a:r>
          <a:endParaRPr lang="sr-Latn-CS" dirty="0"/>
        </a:p>
      </dgm:t>
    </dgm:pt>
    <dgm:pt modelId="{2B100BE2-516D-440E-BC13-8925FD00D1CF}" type="parTrans" cxnId="{20D0E6C4-668D-4934-8206-445020FB5CDA}">
      <dgm:prSet/>
      <dgm:spPr/>
      <dgm:t>
        <a:bodyPr/>
        <a:lstStyle/>
        <a:p>
          <a:endParaRPr lang="sr-Latn-CS"/>
        </a:p>
      </dgm:t>
    </dgm:pt>
    <dgm:pt modelId="{74C9D110-F676-4C1B-9ED7-1CFCD3E876CE}" type="sibTrans" cxnId="{20D0E6C4-668D-4934-8206-445020FB5CDA}">
      <dgm:prSet/>
      <dgm:spPr/>
      <dgm:t>
        <a:bodyPr/>
        <a:lstStyle/>
        <a:p>
          <a:endParaRPr lang="sr-Latn-CS"/>
        </a:p>
      </dgm:t>
    </dgm:pt>
    <dgm:pt modelId="{1EDFCDDE-A217-4D43-ABEF-BCB018A4EF30}">
      <dgm:prSet custT="1"/>
      <dgm:spPr/>
      <dgm:t>
        <a:bodyPr/>
        <a:lstStyle/>
        <a:p>
          <a:r>
            <a:rPr lang="sr-Cyrl-CS" sz="1800" dirty="0" smtClean="0"/>
            <a:t>комуникација са аутором сајта</a:t>
          </a:r>
          <a:endParaRPr lang="sr-Latn-CS" sz="1500" dirty="0"/>
        </a:p>
      </dgm:t>
    </dgm:pt>
    <dgm:pt modelId="{890765F3-7A8A-4905-A208-F4D9F95CAC8B}" type="parTrans" cxnId="{938D34F4-3F0E-47B0-AFE3-34D0C41CCB17}">
      <dgm:prSet/>
      <dgm:spPr/>
      <dgm:t>
        <a:bodyPr/>
        <a:lstStyle/>
        <a:p>
          <a:endParaRPr lang="sr-Latn-CS"/>
        </a:p>
      </dgm:t>
    </dgm:pt>
    <dgm:pt modelId="{8AE8D9F6-1AC2-439A-BAC9-3AAFB62B2B7C}" type="sibTrans" cxnId="{938D34F4-3F0E-47B0-AFE3-34D0C41CCB17}">
      <dgm:prSet/>
      <dgm:spPr/>
      <dgm:t>
        <a:bodyPr/>
        <a:lstStyle/>
        <a:p>
          <a:endParaRPr lang="sr-Latn-CS"/>
        </a:p>
      </dgm:t>
    </dgm:pt>
    <dgm:pt modelId="{751D3224-071B-4033-852C-55CF23FC8B31}">
      <dgm:prSet/>
      <dgm:spPr/>
      <dgm:t>
        <a:bodyPr/>
        <a:lstStyle/>
        <a:p>
          <a:r>
            <a:rPr lang="sr-Cyrl-CS" dirty="0" smtClean="0"/>
            <a:t>Контакт</a:t>
          </a:r>
          <a:endParaRPr lang="sr-Latn-CS" dirty="0"/>
        </a:p>
      </dgm:t>
    </dgm:pt>
    <dgm:pt modelId="{2FB1005F-4C72-47CF-BC32-CEA629238C95}" type="parTrans" cxnId="{60892263-41FE-42D6-93CD-77CE46995A96}">
      <dgm:prSet/>
      <dgm:spPr/>
      <dgm:t>
        <a:bodyPr/>
        <a:lstStyle/>
        <a:p>
          <a:endParaRPr lang="sr-Latn-CS"/>
        </a:p>
      </dgm:t>
    </dgm:pt>
    <dgm:pt modelId="{6ACB57C7-1891-48EC-8FD1-C3A37FC71D48}" type="sibTrans" cxnId="{60892263-41FE-42D6-93CD-77CE46995A96}">
      <dgm:prSet/>
      <dgm:spPr/>
      <dgm:t>
        <a:bodyPr/>
        <a:lstStyle/>
        <a:p>
          <a:endParaRPr lang="sr-Latn-CS"/>
        </a:p>
      </dgm:t>
    </dgm:pt>
    <dgm:pt modelId="{C9127059-3D79-4F15-BBC3-9688ECE5E96C}">
      <dgm:prSet custT="1"/>
      <dgm:spPr/>
      <dgm:t>
        <a:bodyPr/>
        <a:lstStyle/>
        <a:p>
          <a:r>
            <a:rPr lang="sr-Cyrl-CS" sz="1800" dirty="0" smtClean="0"/>
            <a:t>представља структуру сајта</a:t>
          </a:r>
          <a:endParaRPr lang="sr-Latn-CS" sz="1500" dirty="0"/>
        </a:p>
      </dgm:t>
    </dgm:pt>
    <dgm:pt modelId="{03ABCBF1-20FC-49B4-BA3F-983E0BD86E5D}" type="parTrans" cxnId="{AE0F9DE2-31D4-4391-B805-366A96E440D0}">
      <dgm:prSet/>
      <dgm:spPr/>
      <dgm:t>
        <a:bodyPr/>
        <a:lstStyle/>
        <a:p>
          <a:endParaRPr lang="sr-Latn-CS"/>
        </a:p>
      </dgm:t>
    </dgm:pt>
    <dgm:pt modelId="{86D2646C-3243-49D2-B14F-5C670D31ACFF}" type="sibTrans" cxnId="{AE0F9DE2-31D4-4391-B805-366A96E440D0}">
      <dgm:prSet/>
      <dgm:spPr/>
      <dgm:t>
        <a:bodyPr/>
        <a:lstStyle/>
        <a:p>
          <a:endParaRPr lang="sr-Latn-CS"/>
        </a:p>
      </dgm:t>
    </dgm:pt>
    <dgm:pt modelId="{0B4AE3C0-8080-43FD-8374-6A88E1FA3564}">
      <dgm:prSet/>
      <dgm:spPr/>
      <dgm:t>
        <a:bodyPr/>
        <a:lstStyle/>
        <a:p>
          <a:r>
            <a:rPr lang="sr-Cyrl-CS" dirty="0" smtClean="0"/>
            <a:t>Мапа сајта</a:t>
          </a:r>
          <a:endParaRPr lang="sr-Latn-CS" dirty="0"/>
        </a:p>
      </dgm:t>
    </dgm:pt>
    <dgm:pt modelId="{A5CC9A98-6FB2-4574-9505-89A46B229DE2}" type="parTrans" cxnId="{F65C24A8-33D8-4F0F-BEB2-9F505A54B527}">
      <dgm:prSet/>
      <dgm:spPr/>
      <dgm:t>
        <a:bodyPr/>
        <a:lstStyle/>
        <a:p>
          <a:endParaRPr lang="sr-Latn-CS"/>
        </a:p>
      </dgm:t>
    </dgm:pt>
    <dgm:pt modelId="{66993602-4866-4F1B-ADFA-B9FE7403F0C8}" type="sibTrans" cxnId="{F65C24A8-33D8-4F0F-BEB2-9F505A54B527}">
      <dgm:prSet/>
      <dgm:spPr/>
      <dgm:t>
        <a:bodyPr/>
        <a:lstStyle/>
        <a:p>
          <a:endParaRPr lang="sr-Latn-CS"/>
        </a:p>
      </dgm:t>
    </dgm:pt>
    <dgm:pt modelId="{E77F2168-1B50-4F9D-A3D5-1FF6E8F4FC63}" type="pres">
      <dgm:prSet presAssocID="{BEEF1872-43E7-4830-82B3-6E707E6DE895}" presName="Name0" presStyleCnt="0">
        <dgm:presLayoutVars>
          <dgm:dir/>
          <dgm:animLvl val="lvl"/>
          <dgm:resizeHandles val="exact"/>
        </dgm:presLayoutVars>
      </dgm:prSet>
      <dgm:spPr/>
      <dgm:t>
        <a:bodyPr/>
        <a:lstStyle/>
        <a:p>
          <a:endParaRPr lang="sr-Latn-CS"/>
        </a:p>
      </dgm:t>
    </dgm:pt>
    <dgm:pt modelId="{CD2C6B21-B68D-47AC-84FA-EAADE86F30F4}" type="pres">
      <dgm:prSet presAssocID="{6F351608-86D8-4308-A517-F9D1219FE0EB}" presName="linNode" presStyleCnt="0"/>
      <dgm:spPr/>
    </dgm:pt>
    <dgm:pt modelId="{11C77699-1972-41AB-A7BF-DF1E42AB964C}" type="pres">
      <dgm:prSet presAssocID="{6F351608-86D8-4308-A517-F9D1219FE0EB}" presName="parentText" presStyleLbl="node1" presStyleIdx="0" presStyleCnt="9">
        <dgm:presLayoutVars>
          <dgm:chMax val="1"/>
          <dgm:bulletEnabled val="1"/>
        </dgm:presLayoutVars>
      </dgm:prSet>
      <dgm:spPr/>
      <dgm:t>
        <a:bodyPr/>
        <a:lstStyle/>
        <a:p>
          <a:endParaRPr lang="sr-Latn-CS"/>
        </a:p>
      </dgm:t>
    </dgm:pt>
    <dgm:pt modelId="{F80DFDEB-AB35-46C6-A9DF-4DDD506A323D}" type="pres">
      <dgm:prSet presAssocID="{6F351608-86D8-4308-A517-F9D1219FE0EB}" presName="descendantText" presStyleLbl="alignAccFollowNode1" presStyleIdx="0" presStyleCnt="9">
        <dgm:presLayoutVars>
          <dgm:bulletEnabled val="1"/>
        </dgm:presLayoutVars>
      </dgm:prSet>
      <dgm:spPr/>
      <dgm:t>
        <a:bodyPr/>
        <a:lstStyle/>
        <a:p>
          <a:endParaRPr lang="sr-Latn-CS"/>
        </a:p>
      </dgm:t>
    </dgm:pt>
    <dgm:pt modelId="{4621A3F9-E957-4F97-925F-A5556A9F4F52}" type="pres">
      <dgm:prSet presAssocID="{B463F32B-4D01-4293-B14B-A3D95B5FE6F7}" presName="sp" presStyleCnt="0"/>
      <dgm:spPr/>
    </dgm:pt>
    <dgm:pt modelId="{A574A536-1B44-4A36-8B49-A85F1DA467F5}" type="pres">
      <dgm:prSet presAssocID="{41996F6B-CF03-4E6F-83FD-807C2CF3FC53}" presName="linNode" presStyleCnt="0"/>
      <dgm:spPr/>
    </dgm:pt>
    <dgm:pt modelId="{179ABC0D-CF60-4241-B881-BE7629BECE5D}" type="pres">
      <dgm:prSet presAssocID="{41996F6B-CF03-4E6F-83FD-807C2CF3FC53}" presName="parentText" presStyleLbl="node1" presStyleIdx="1" presStyleCnt="9">
        <dgm:presLayoutVars>
          <dgm:chMax val="1"/>
          <dgm:bulletEnabled val="1"/>
        </dgm:presLayoutVars>
      </dgm:prSet>
      <dgm:spPr/>
      <dgm:t>
        <a:bodyPr/>
        <a:lstStyle/>
        <a:p>
          <a:endParaRPr lang="sr-Latn-CS"/>
        </a:p>
      </dgm:t>
    </dgm:pt>
    <dgm:pt modelId="{DB6A0637-6FB1-4544-A143-AFC79D1A7B6A}" type="pres">
      <dgm:prSet presAssocID="{41996F6B-CF03-4E6F-83FD-807C2CF3FC53}" presName="descendantText" presStyleLbl="alignAccFollowNode1" presStyleIdx="1" presStyleCnt="9">
        <dgm:presLayoutVars>
          <dgm:bulletEnabled val="1"/>
        </dgm:presLayoutVars>
      </dgm:prSet>
      <dgm:spPr/>
      <dgm:t>
        <a:bodyPr/>
        <a:lstStyle/>
        <a:p>
          <a:endParaRPr lang="sr-Latn-CS"/>
        </a:p>
      </dgm:t>
    </dgm:pt>
    <dgm:pt modelId="{7BC88E70-65CC-4B16-A3B9-43C326FD0992}" type="pres">
      <dgm:prSet presAssocID="{32F95DB4-A78B-405C-B16A-0F681B5BDBFA}" presName="sp" presStyleCnt="0"/>
      <dgm:spPr/>
    </dgm:pt>
    <dgm:pt modelId="{8DF51E5E-A26E-44E1-A638-C620C4563D99}" type="pres">
      <dgm:prSet presAssocID="{C3400CE7-45FB-40F5-BB54-B0A19C4C97A8}" presName="linNode" presStyleCnt="0"/>
      <dgm:spPr/>
    </dgm:pt>
    <dgm:pt modelId="{B051E3CD-9A53-4B0F-B82B-A57D9FF674DD}" type="pres">
      <dgm:prSet presAssocID="{C3400CE7-45FB-40F5-BB54-B0A19C4C97A8}" presName="parentText" presStyleLbl="node1" presStyleIdx="2" presStyleCnt="9">
        <dgm:presLayoutVars>
          <dgm:chMax val="1"/>
          <dgm:bulletEnabled val="1"/>
        </dgm:presLayoutVars>
      </dgm:prSet>
      <dgm:spPr/>
      <dgm:t>
        <a:bodyPr/>
        <a:lstStyle/>
        <a:p>
          <a:endParaRPr lang="sr-Latn-CS"/>
        </a:p>
      </dgm:t>
    </dgm:pt>
    <dgm:pt modelId="{E80EE41E-F5E8-4CFB-8163-147C6E9263B4}" type="pres">
      <dgm:prSet presAssocID="{C3400CE7-45FB-40F5-BB54-B0A19C4C97A8}" presName="descendantText" presStyleLbl="alignAccFollowNode1" presStyleIdx="2" presStyleCnt="9" custScaleY="126239">
        <dgm:presLayoutVars>
          <dgm:bulletEnabled val="1"/>
        </dgm:presLayoutVars>
      </dgm:prSet>
      <dgm:spPr/>
      <dgm:t>
        <a:bodyPr/>
        <a:lstStyle/>
        <a:p>
          <a:endParaRPr lang="sr-Latn-CS"/>
        </a:p>
      </dgm:t>
    </dgm:pt>
    <dgm:pt modelId="{3A8DAB91-3B16-4146-8944-ED2FC0AFAEC7}" type="pres">
      <dgm:prSet presAssocID="{BDA07C10-BFAB-4D02-99A3-DBEA2C9FBAC2}" presName="sp" presStyleCnt="0"/>
      <dgm:spPr/>
    </dgm:pt>
    <dgm:pt modelId="{776FDEFF-F785-4BA8-BF4D-7C0923633630}" type="pres">
      <dgm:prSet presAssocID="{22AE3DB7-0C44-4F90-9828-AE37229E1BF8}" presName="linNode" presStyleCnt="0"/>
      <dgm:spPr/>
    </dgm:pt>
    <dgm:pt modelId="{05705195-5BB7-4224-8785-3BD395084E05}" type="pres">
      <dgm:prSet presAssocID="{22AE3DB7-0C44-4F90-9828-AE37229E1BF8}" presName="parentText" presStyleLbl="node1" presStyleIdx="3" presStyleCnt="9">
        <dgm:presLayoutVars>
          <dgm:chMax val="1"/>
          <dgm:bulletEnabled val="1"/>
        </dgm:presLayoutVars>
      </dgm:prSet>
      <dgm:spPr/>
      <dgm:t>
        <a:bodyPr/>
        <a:lstStyle/>
        <a:p>
          <a:endParaRPr lang="sr-Latn-CS"/>
        </a:p>
      </dgm:t>
    </dgm:pt>
    <dgm:pt modelId="{64F7B9FC-B40A-4F89-AB36-C3E404D1ECA7}" type="pres">
      <dgm:prSet presAssocID="{22AE3DB7-0C44-4F90-9828-AE37229E1BF8}" presName="descendantText" presStyleLbl="alignAccFollowNode1" presStyleIdx="3" presStyleCnt="9">
        <dgm:presLayoutVars>
          <dgm:bulletEnabled val="1"/>
        </dgm:presLayoutVars>
      </dgm:prSet>
      <dgm:spPr/>
      <dgm:t>
        <a:bodyPr/>
        <a:lstStyle/>
        <a:p>
          <a:endParaRPr lang="sr-Latn-CS"/>
        </a:p>
      </dgm:t>
    </dgm:pt>
    <dgm:pt modelId="{0BE14173-0EF2-48F0-87FA-F9978AD36E06}" type="pres">
      <dgm:prSet presAssocID="{1D58A96D-EEAD-46D6-95A6-669BCCF97CE7}" presName="sp" presStyleCnt="0"/>
      <dgm:spPr/>
    </dgm:pt>
    <dgm:pt modelId="{A9E13162-0C57-430C-905E-53EB6693D2C1}" type="pres">
      <dgm:prSet presAssocID="{87AC8B95-5E46-4531-B777-34B546BD88F9}" presName="linNode" presStyleCnt="0"/>
      <dgm:spPr/>
    </dgm:pt>
    <dgm:pt modelId="{03ADE63A-611E-47F8-A1AA-BE813B15A7D1}" type="pres">
      <dgm:prSet presAssocID="{87AC8B95-5E46-4531-B777-34B546BD88F9}" presName="parentText" presStyleLbl="node1" presStyleIdx="4" presStyleCnt="9">
        <dgm:presLayoutVars>
          <dgm:chMax val="1"/>
          <dgm:bulletEnabled val="1"/>
        </dgm:presLayoutVars>
      </dgm:prSet>
      <dgm:spPr/>
      <dgm:t>
        <a:bodyPr/>
        <a:lstStyle/>
        <a:p>
          <a:endParaRPr lang="sr-Latn-CS"/>
        </a:p>
      </dgm:t>
    </dgm:pt>
    <dgm:pt modelId="{46E3D129-FF89-4DB9-B4A7-61D7DC5B9A6F}" type="pres">
      <dgm:prSet presAssocID="{87AC8B95-5E46-4531-B777-34B546BD88F9}" presName="descendantText" presStyleLbl="alignAccFollowNode1" presStyleIdx="4" presStyleCnt="9">
        <dgm:presLayoutVars>
          <dgm:bulletEnabled val="1"/>
        </dgm:presLayoutVars>
      </dgm:prSet>
      <dgm:spPr/>
      <dgm:t>
        <a:bodyPr/>
        <a:lstStyle/>
        <a:p>
          <a:endParaRPr lang="sr-Latn-CS"/>
        </a:p>
      </dgm:t>
    </dgm:pt>
    <dgm:pt modelId="{6D0D3F0D-2E7C-45F4-B3B2-0A87812A99D3}" type="pres">
      <dgm:prSet presAssocID="{32EBC0C9-DB02-4381-9B80-C2DBE6ECBC13}" presName="sp" presStyleCnt="0"/>
      <dgm:spPr/>
    </dgm:pt>
    <dgm:pt modelId="{983CAED6-2196-4C63-8AC4-6164D2438A57}" type="pres">
      <dgm:prSet presAssocID="{224C4C9B-CF3E-4E78-967A-30E4CE1EEA38}" presName="linNode" presStyleCnt="0"/>
      <dgm:spPr/>
    </dgm:pt>
    <dgm:pt modelId="{F02FAF42-D1C3-470F-A0BC-0D84527D2918}" type="pres">
      <dgm:prSet presAssocID="{224C4C9B-CF3E-4E78-967A-30E4CE1EEA38}" presName="parentText" presStyleLbl="node1" presStyleIdx="5" presStyleCnt="9">
        <dgm:presLayoutVars>
          <dgm:chMax val="1"/>
          <dgm:bulletEnabled val="1"/>
        </dgm:presLayoutVars>
      </dgm:prSet>
      <dgm:spPr/>
      <dgm:t>
        <a:bodyPr/>
        <a:lstStyle/>
        <a:p>
          <a:endParaRPr lang="sr-Latn-CS"/>
        </a:p>
      </dgm:t>
    </dgm:pt>
    <dgm:pt modelId="{51EE6198-3160-4A2D-BCEF-5A20034F0F66}" type="pres">
      <dgm:prSet presAssocID="{224C4C9B-CF3E-4E78-967A-30E4CE1EEA38}" presName="descendantText" presStyleLbl="alignAccFollowNode1" presStyleIdx="5" presStyleCnt="9">
        <dgm:presLayoutVars>
          <dgm:bulletEnabled val="1"/>
        </dgm:presLayoutVars>
      </dgm:prSet>
      <dgm:spPr/>
      <dgm:t>
        <a:bodyPr/>
        <a:lstStyle/>
        <a:p>
          <a:endParaRPr lang="sr-Latn-CS"/>
        </a:p>
      </dgm:t>
    </dgm:pt>
    <dgm:pt modelId="{3F48EC41-0819-4A87-80BB-50450A2050B0}" type="pres">
      <dgm:prSet presAssocID="{055CD955-99AE-4D81-9E3C-9735E7B25E32}" presName="sp" presStyleCnt="0"/>
      <dgm:spPr/>
    </dgm:pt>
    <dgm:pt modelId="{A09CC0D6-A933-4CE8-9786-56788649D090}" type="pres">
      <dgm:prSet presAssocID="{11F211C0-4986-4EAA-9F25-7B309F1589C1}" presName="linNode" presStyleCnt="0"/>
      <dgm:spPr/>
    </dgm:pt>
    <dgm:pt modelId="{F96FF5AC-177E-43D2-8309-DF6C04A70FA3}" type="pres">
      <dgm:prSet presAssocID="{11F211C0-4986-4EAA-9F25-7B309F1589C1}" presName="parentText" presStyleLbl="node1" presStyleIdx="6" presStyleCnt="9">
        <dgm:presLayoutVars>
          <dgm:chMax val="1"/>
          <dgm:bulletEnabled val="1"/>
        </dgm:presLayoutVars>
      </dgm:prSet>
      <dgm:spPr/>
      <dgm:t>
        <a:bodyPr/>
        <a:lstStyle/>
        <a:p>
          <a:endParaRPr lang="sr-Latn-CS"/>
        </a:p>
      </dgm:t>
    </dgm:pt>
    <dgm:pt modelId="{6DC682DD-00A6-4C93-A423-3BB78D0597EB}" type="pres">
      <dgm:prSet presAssocID="{11F211C0-4986-4EAA-9F25-7B309F1589C1}" presName="descendantText" presStyleLbl="alignAccFollowNode1" presStyleIdx="6" presStyleCnt="9">
        <dgm:presLayoutVars>
          <dgm:bulletEnabled val="1"/>
        </dgm:presLayoutVars>
      </dgm:prSet>
      <dgm:spPr/>
      <dgm:t>
        <a:bodyPr/>
        <a:lstStyle/>
        <a:p>
          <a:endParaRPr lang="sr-Latn-CS"/>
        </a:p>
      </dgm:t>
    </dgm:pt>
    <dgm:pt modelId="{E630DC20-84B3-4E45-ADD1-A6D059139A5A}" type="pres">
      <dgm:prSet presAssocID="{74C9D110-F676-4C1B-9ED7-1CFCD3E876CE}" presName="sp" presStyleCnt="0"/>
      <dgm:spPr/>
    </dgm:pt>
    <dgm:pt modelId="{69FB1352-51B3-44FF-B6D3-20026D50F5AF}" type="pres">
      <dgm:prSet presAssocID="{751D3224-071B-4033-852C-55CF23FC8B31}" presName="linNode" presStyleCnt="0"/>
      <dgm:spPr/>
    </dgm:pt>
    <dgm:pt modelId="{D8BE8C1E-6926-44CB-A35F-59446F714D99}" type="pres">
      <dgm:prSet presAssocID="{751D3224-071B-4033-852C-55CF23FC8B31}" presName="parentText" presStyleLbl="node1" presStyleIdx="7" presStyleCnt="9">
        <dgm:presLayoutVars>
          <dgm:chMax val="1"/>
          <dgm:bulletEnabled val="1"/>
        </dgm:presLayoutVars>
      </dgm:prSet>
      <dgm:spPr/>
      <dgm:t>
        <a:bodyPr/>
        <a:lstStyle/>
        <a:p>
          <a:endParaRPr lang="sr-Latn-CS"/>
        </a:p>
      </dgm:t>
    </dgm:pt>
    <dgm:pt modelId="{D71ED976-1D9D-447F-808D-CE9F12F9B6B5}" type="pres">
      <dgm:prSet presAssocID="{751D3224-071B-4033-852C-55CF23FC8B31}" presName="descendantText" presStyleLbl="alignAccFollowNode1" presStyleIdx="7" presStyleCnt="9">
        <dgm:presLayoutVars>
          <dgm:bulletEnabled val="1"/>
        </dgm:presLayoutVars>
      </dgm:prSet>
      <dgm:spPr/>
      <dgm:t>
        <a:bodyPr/>
        <a:lstStyle/>
        <a:p>
          <a:endParaRPr lang="sr-Latn-CS"/>
        </a:p>
      </dgm:t>
    </dgm:pt>
    <dgm:pt modelId="{B4C1EB8D-E5B5-4008-A3F1-9A66BDD2AC11}" type="pres">
      <dgm:prSet presAssocID="{6ACB57C7-1891-48EC-8FD1-C3A37FC71D48}" presName="sp" presStyleCnt="0"/>
      <dgm:spPr/>
    </dgm:pt>
    <dgm:pt modelId="{7CC237D2-A599-461C-A2B0-85A0BC36B64E}" type="pres">
      <dgm:prSet presAssocID="{0B4AE3C0-8080-43FD-8374-6A88E1FA3564}" presName="linNode" presStyleCnt="0"/>
      <dgm:spPr/>
    </dgm:pt>
    <dgm:pt modelId="{D9B1EB05-5B75-4416-868F-B11D49A1D49C}" type="pres">
      <dgm:prSet presAssocID="{0B4AE3C0-8080-43FD-8374-6A88E1FA3564}" presName="parentText" presStyleLbl="node1" presStyleIdx="8" presStyleCnt="9">
        <dgm:presLayoutVars>
          <dgm:chMax val="1"/>
          <dgm:bulletEnabled val="1"/>
        </dgm:presLayoutVars>
      </dgm:prSet>
      <dgm:spPr/>
      <dgm:t>
        <a:bodyPr/>
        <a:lstStyle/>
        <a:p>
          <a:endParaRPr lang="sr-Latn-CS"/>
        </a:p>
      </dgm:t>
    </dgm:pt>
    <dgm:pt modelId="{EC811D6D-882A-47D3-ACE8-EAC2670D12F7}" type="pres">
      <dgm:prSet presAssocID="{0B4AE3C0-8080-43FD-8374-6A88E1FA3564}" presName="descendantText" presStyleLbl="alignAccFollowNode1" presStyleIdx="8" presStyleCnt="9">
        <dgm:presLayoutVars>
          <dgm:bulletEnabled val="1"/>
        </dgm:presLayoutVars>
      </dgm:prSet>
      <dgm:spPr/>
      <dgm:t>
        <a:bodyPr/>
        <a:lstStyle/>
        <a:p>
          <a:endParaRPr lang="sr-Latn-CS"/>
        </a:p>
      </dgm:t>
    </dgm:pt>
  </dgm:ptLst>
  <dgm:cxnLst>
    <dgm:cxn modelId="{7692F8BA-91CA-48CC-860F-E0CCD5C5CCEF}" type="presOf" srcId="{BEEF1872-43E7-4830-82B3-6E707E6DE895}" destId="{E77F2168-1B50-4F9D-A3D5-1FF6E8F4FC63}" srcOrd="0" destOrd="0" presId="urn:microsoft.com/office/officeart/2005/8/layout/vList5"/>
    <dgm:cxn modelId="{19659411-47AC-412B-ACA5-0863CD020965}" type="presOf" srcId="{CC63A465-711C-417D-A88E-16E88BFB6A2C}" destId="{51EE6198-3160-4A2D-BCEF-5A20034F0F66}" srcOrd="0" destOrd="0" presId="urn:microsoft.com/office/officeart/2005/8/layout/vList5"/>
    <dgm:cxn modelId="{4D32E015-04A0-4E49-ACFF-A07A32640B6B}" srcId="{C3400CE7-45FB-40F5-BB54-B0A19C4C97A8}" destId="{70F075C8-4B6F-4EF6-B9BC-0128C32A949D}" srcOrd="2" destOrd="0" parTransId="{5E64F259-B564-4F34-BCDE-802004225CD2}" sibTransId="{3BEE3F80-AD71-4918-8DD9-D600165D4FB5}"/>
    <dgm:cxn modelId="{F65C24A8-33D8-4F0F-BEB2-9F505A54B527}" srcId="{BEEF1872-43E7-4830-82B3-6E707E6DE895}" destId="{0B4AE3C0-8080-43FD-8374-6A88E1FA3564}" srcOrd="8" destOrd="0" parTransId="{A5CC9A98-6FB2-4574-9505-89A46B229DE2}" sibTransId="{66993602-4866-4F1B-ADFA-B9FE7403F0C8}"/>
    <dgm:cxn modelId="{5B569BB4-F4B7-4F98-8364-B4806C3ACD11}" srcId="{87AC8B95-5E46-4531-B777-34B546BD88F9}" destId="{F0472D7A-E2B7-4E2F-9A55-ECF5E240B00B}" srcOrd="0" destOrd="0" parTransId="{370F9B68-565D-4A6A-AA6D-9CDD6D3AEABA}" sibTransId="{59200BC6-6C15-4FFB-B278-723ACB269732}"/>
    <dgm:cxn modelId="{B02AA37D-F205-4CEB-B715-A575D3762BFE}" type="presOf" srcId="{70F075C8-4B6F-4EF6-B9BC-0128C32A949D}" destId="{E80EE41E-F5E8-4CFB-8163-147C6E9263B4}" srcOrd="0" destOrd="2" presId="urn:microsoft.com/office/officeart/2005/8/layout/vList5"/>
    <dgm:cxn modelId="{78098A8D-7B99-459B-9B4B-535D3F1786A1}" srcId="{224C4C9B-CF3E-4E78-967A-30E4CE1EEA38}" destId="{CC63A465-711C-417D-A88E-16E88BFB6A2C}" srcOrd="0" destOrd="0" parTransId="{B55A4EF7-A13D-441F-A43D-D54DA57D4DAC}" sibTransId="{F9140B13-56A7-4631-9084-3D0808C36FD4}"/>
    <dgm:cxn modelId="{CCC4BD12-EBB6-4A53-9DEB-BAFF6EE3EB5F}" srcId="{22AE3DB7-0C44-4F90-9828-AE37229E1BF8}" destId="{E53AA3D3-A916-4585-84A7-D7DF55E70AC8}" srcOrd="1" destOrd="0" parTransId="{71220EF9-58CA-4DC3-ADAF-554C221FEFB6}" sibTransId="{4B40585B-13EB-4A42-B4A4-1A4716D7EF5C}"/>
    <dgm:cxn modelId="{3D080C68-F7B7-43C0-9FBB-E5FADA2053CF}" srcId="{C3400CE7-45FB-40F5-BB54-B0A19C4C97A8}" destId="{56F5D58C-5F7E-4E56-9BCB-6C7BA631A23A}" srcOrd="0" destOrd="0" parTransId="{D1922014-25BE-4CFA-A57D-5B99C36103FC}" sibTransId="{7257AA1C-A041-4413-BE7D-10FF9D8DA7D9}"/>
    <dgm:cxn modelId="{533DBF3C-1B26-4334-BB7D-2271DADD9918}" type="presOf" srcId="{91EC23BC-982A-4A99-BC3F-BB3E7489B48B}" destId="{DB6A0637-6FB1-4544-A143-AFC79D1A7B6A}" srcOrd="0" destOrd="1" presId="urn:microsoft.com/office/officeart/2005/8/layout/vList5"/>
    <dgm:cxn modelId="{7F174624-3F4F-4AA3-8DAD-88C279AF6949}" type="presOf" srcId="{6F351608-86D8-4308-A517-F9D1219FE0EB}" destId="{11C77699-1972-41AB-A7BF-DF1E42AB964C}" srcOrd="0" destOrd="0" presId="urn:microsoft.com/office/officeart/2005/8/layout/vList5"/>
    <dgm:cxn modelId="{2A8FD6C3-B2AD-4029-885A-D91ADD163F49}" type="presOf" srcId="{1EDFCDDE-A217-4D43-ABEF-BCB018A4EF30}" destId="{D71ED976-1D9D-447F-808D-CE9F12F9B6B5}" srcOrd="0" destOrd="0" presId="urn:microsoft.com/office/officeart/2005/8/layout/vList5"/>
    <dgm:cxn modelId="{7B651D93-2B3F-46A0-9B2D-D30D701549B3}" type="presOf" srcId="{B6EC42B8-405E-4953-9063-85429C2BD110}" destId="{51EE6198-3160-4A2D-BCEF-5A20034F0F66}" srcOrd="0" destOrd="1" presId="urn:microsoft.com/office/officeart/2005/8/layout/vList5"/>
    <dgm:cxn modelId="{BFDAE0C3-7D07-4A34-8200-97FFD6F92BC2}" type="presOf" srcId="{96B328A4-691F-4E4D-AC0C-22C85962B2CD}" destId="{46E3D129-FF89-4DB9-B4A7-61D7DC5B9A6F}" srcOrd="0" destOrd="1" presId="urn:microsoft.com/office/officeart/2005/8/layout/vList5"/>
    <dgm:cxn modelId="{AE0F9DE2-31D4-4391-B805-366A96E440D0}" srcId="{0B4AE3C0-8080-43FD-8374-6A88E1FA3564}" destId="{C9127059-3D79-4F15-BBC3-9688ECE5E96C}" srcOrd="0" destOrd="0" parTransId="{03ABCBF1-20FC-49B4-BA3F-983E0BD86E5D}" sibTransId="{86D2646C-3243-49D2-B14F-5C670D31ACFF}"/>
    <dgm:cxn modelId="{7CD9C882-A868-4983-B441-3394B40DD39E}" type="presOf" srcId="{224C4C9B-CF3E-4E78-967A-30E4CE1EEA38}" destId="{F02FAF42-D1C3-470F-A0BC-0D84527D2918}" srcOrd="0" destOrd="0" presId="urn:microsoft.com/office/officeart/2005/8/layout/vList5"/>
    <dgm:cxn modelId="{F96682A7-B391-4FFD-A86D-C96BA4AAD7C9}" type="presOf" srcId="{751D3224-071B-4033-852C-55CF23FC8B31}" destId="{D8BE8C1E-6926-44CB-A35F-59446F714D99}" srcOrd="0" destOrd="0" presId="urn:microsoft.com/office/officeart/2005/8/layout/vList5"/>
    <dgm:cxn modelId="{C5B65663-8D00-41A8-B7B9-C114B16158A0}" srcId="{41996F6B-CF03-4E6F-83FD-807C2CF3FC53}" destId="{91EC23BC-982A-4A99-BC3F-BB3E7489B48B}" srcOrd="1" destOrd="0" parTransId="{AD71A9EA-2455-4517-BFB8-F0F913ED8EE2}" sibTransId="{429337F9-F2EB-4249-B55B-8ED3A6EAF102}"/>
    <dgm:cxn modelId="{1118D82C-D23B-4475-A808-D906C9011342}" type="presOf" srcId="{E53AA3D3-A916-4585-84A7-D7DF55E70AC8}" destId="{64F7B9FC-B40A-4F89-AB36-C3E404D1ECA7}" srcOrd="0" destOrd="1" presId="urn:microsoft.com/office/officeart/2005/8/layout/vList5"/>
    <dgm:cxn modelId="{B7E46039-A540-4DB1-B8C0-C3D244B013FB}" srcId="{87AC8B95-5E46-4531-B777-34B546BD88F9}" destId="{96B328A4-691F-4E4D-AC0C-22C85962B2CD}" srcOrd="1" destOrd="0" parTransId="{961160E2-BFB9-4380-B7E7-7539836910C1}" sibTransId="{ADD2453B-7B3B-46F7-B20D-77A3CF368BC1}"/>
    <dgm:cxn modelId="{AA80E829-8149-434F-8875-3E7CC36EEFF4}" srcId="{BEEF1872-43E7-4830-82B3-6E707E6DE895}" destId="{C3400CE7-45FB-40F5-BB54-B0A19C4C97A8}" srcOrd="2" destOrd="0" parTransId="{D6CB608C-685D-4FF5-9325-2CFD53919F1E}" sibTransId="{BDA07C10-BFAB-4D02-99A3-DBEA2C9FBAC2}"/>
    <dgm:cxn modelId="{F8D3B1D4-A50C-4CD0-8D40-95E46864C5C9}" type="presOf" srcId="{41996F6B-CF03-4E6F-83FD-807C2CF3FC53}" destId="{179ABC0D-CF60-4241-B881-BE7629BECE5D}" srcOrd="0" destOrd="0" presId="urn:microsoft.com/office/officeart/2005/8/layout/vList5"/>
    <dgm:cxn modelId="{20D0E6C4-668D-4934-8206-445020FB5CDA}" srcId="{BEEF1872-43E7-4830-82B3-6E707E6DE895}" destId="{11F211C0-4986-4EAA-9F25-7B309F1589C1}" srcOrd="6" destOrd="0" parTransId="{2B100BE2-516D-440E-BC13-8925FD00D1CF}" sibTransId="{74C9D110-F676-4C1B-9ED7-1CFCD3E876CE}"/>
    <dgm:cxn modelId="{D028F6DB-2985-44D2-8198-1D4678E43817}" srcId="{BEEF1872-43E7-4830-82B3-6E707E6DE895}" destId="{87AC8B95-5E46-4531-B777-34B546BD88F9}" srcOrd="4" destOrd="0" parTransId="{0DC63715-4F20-403A-9AA1-A56781202B03}" sibTransId="{32EBC0C9-DB02-4381-9B80-C2DBE6ECBC13}"/>
    <dgm:cxn modelId="{19F45562-2FB3-4E21-9828-D439F39842A9}" srcId="{224C4C9B-CF3E-4E78-967A-30E4CE1EEA38}" destId="{B6EC42B8-405E-4953-9063-85429C2BD110}" srcOrd="1" destOrd="0" parTransId="{F8428E1A-93FE-4150-82CA-02B409B5B808}" sibTransId="{71C29635-7E0C-44C0-944F-9AF1F28AD5B4}"/>
    <dgm:cxn modelId="{82CCBD4B-8BED-489F-A64F-F9C4B0D84566}" type="presOf" srcId="{90EEBB91-1651-4669-9516-13C796C53B2C}" destId="{F80DFDEB-AB35-46C6-A9DF-4DDD506A323D}" srcOrd="0" destOrd="0" presId="urn:microsoft.com/office/officeart/2005/8/layout/vList5"/>
    <dgm:cxn modelId="{F21E6294-EAEF-4476-A008-4A0550FAC298}" type="presOf" srcId="{11F211C0-4986-4EAA-9F25-7B309F1589C1}" destId="{F96FF5AC-177E-43D2-8309-DF6C04A70FA3}" srcOrd="0" destOrd="0" presId="urn:microsoft.com/office/officeart/2005/8/layout/vList5"/>
    <dgm:cxn modelId="{72D7F253-1159-4E41-9442-4BEFB131A8A0}" type="presOf" srcId="{648F3C34-D6CF-4270-A63A-D2E49C93575E}" destId="{6DC682DD-00A6-4C93-A423-3BB78D0597EB}" srcOrd="0" destOrd="0" presId="urn:microsoft.com/office/officeart/2005/8/layout/vList5"/>
    <dgm:cxn modelId="{1B832DAB-BE34-4324-9F21-BED6D62712E4}" type="presOf" srcId="{A0301B73-5347-40AD-948C-36E0B8C5E577}" destId="{DB6A0637-6FB1-4544-A143-AFC79D1A7B6A}" srcOrd="0" destOrd="0" presId="urn:microsoft.com/office/officeart/2005/8/layout/vList5"/>
    <dgm:cxn modelId="{320B573F-4D48-4AA1-A828-1F35DE1BADC5}" type="presOf" srcId="{56F5D58C-5F7E-4E56-9BCB-6C7BA631A23A}" destId="{E80EE41E-F5E8-4CFB-8163-147C6E9263B4}" srcOrd="0" destOrd="0" presId="urn:microsoft.com/office/officeart/2005/8/layout/vList5"/>
    <dgm:cxn modelId="{ADD5957B-97D5-4951-9937-0D649D442EA4}" srcId="{BEEF1872-43E7-4830-82B3-6E707E6DE895}" destId="{41996F6B-CF03-4E6F-83FD-807C2CF3FC53}" srcOrd="1" destOrd="0" parTransId="{38A1EB77-00DA-46C2-A012-70DA13A4D07B}" sibTransId="{32F95DB4-A78B-405C-B16A-0F681B5BDBFA}"/>
    <dgm:cxn modelId="{331D6404-1643-4AA8-BB98-57C33BCA276D}" type="presOf" srcId="{0B4AE3C0-8080-43FD-8374-6A88E1FA3564}" destId="{D9B1EB05-5B75-4416-868F-B11D49A1D49C}" srcOrd="0" destOrd="0" presId="urn:microsoft.com/office/officeart/2005/8/layout/vList5"/>
    <dgm:cxn modelId="{91637939-2A7A-41D5-B5C6-BB343AA6DEFE}" srcId="{41996F6B-CF03-4E6F-83FD-807C2CF3FC53}" destId="{A0301B73-5347-40AD-948C-36E0B8C5E577}" srcOrd="0" destOrd="0" parTransId="{12E067E3-B993-402D-841E-9A2230363E2C}" sibTransId="{B8367C0D-A5AA-4BF0-8AF8-1B9E9518F4BC}"/>
    <dgm:cxn modelId="{392137E7-DEFD-4E6E-9DA5-702A4EA3F43E}" srcId="{BEEF1872-43E7-4830-82B3-6E707E6DE895}" destId="{6F351608-86D8-4308-A517-F9D1219FE0EB}" srcOrd="0" destOrd="0" parTransId="{DCB7E86A-8608-4ABD-B755-840598C000F9}" sibTransId="{B463F32B-4D01-4293-B14B-A3D95B5FE6F7}"/>
    <dgm:cxn modelId="{C847E852-C5D7-4FED-8772-140FADCF80EA}" srcId="{22AE3DB7-0C44-4F90-9828-AE37229E1BF8}" destId="{900F70AB-A67C-4D13-BC92-DDD8C8DD2EF4}" srcOrd="0" destOrd="0" parTransId="{E6426C99-33C9-4E8A-A592-BECE74927894}" sibTransId="{0C892645-079E-4AE3-B876-ADEBDF169156}"/>
    <dgm:cxn modelId="{5AB3F8FB-F067-41F7-8018-E87FFF810D92}" type="presOf" srcId="{87AC8B95-5E46-4531-B777-34B546BD88F9}" destId="{03ADE63A-611E-47F8-A1AA-BE813B15A7D1}" srcOrd="0" destOrd="0" presId="urn:microsoft.com/office/officeart/2005/8/layout/vList5"/>
    <dgm:cxn modelId="{59EA1B79-4EB6-4361-B83C-9A554BDCCAE3}" type="presOf" srcId="{900F70AB-A67C-4D13-BC92-DDD8C8DD2EF4}" destId="{64F7B9FC-B40A-4F89-AB36-C3E404D1ECA7}" srcOrd="0" destOrd="0" presId="urn:microsoft.com/office/officeart/2005/8/layout/vList5"/>
    <dgm:cxn modelId="{5AD5AB8D-5024-4932-A38F-D596C1DDD0BD}" srcId="{6F351608-86D8-4308-A517-F9D1219FE0EB}" destId="{90EEBB91-1651-4669-9516-13C796C53B2C}" srcOrd="0" destOrd="0" parTransId="{BDF96875-0A46-493D-9A08-8E03F9B1204A}" sibTransId="{9FBDE837-2618-4256-A547-2AD23895CD49}"/>
    <dgm:cxn modelId="{45E5F921-2BD4-4E2C-B88A-9645F4B565B8}" type="presOf" srcId="{0C42F315-B5FD-4168-A5D9-CB4E0289EC5E}" destId="{E80EE41E-F5E8-4CFB-8163-147C6E9263B4}" srcOrd="0" destOrd="1" presId="urn:microsoft.com/office/officeart/2005/8/layout/vList5"/>
    <dgm:cxn modelId="{D0BAE41A-90AD-40C6-ACA3-91AB31E51794}" srcId="{BEEF1872-43E7-4830-82B3-6E707E6DE895}" destId="{22AE3DB7-0C44-4F90-9828-AE37229E1BF8}" srcOrd="3" destOrd="0" parTransId="{86F5F418-29ED-4B4A-AC72-4B8252E447F0}" sibTransId="{1D58A96D-EEAD-46D6-95A6-669BCCF97CE7}"/>
    <dgm:cxn modelId="{F5D2AAA1-38DB-4B5E-88B4-2A2B83D6538E}" type="presOf" srcId="{F0472D7A-E2B7-4E2F-9A55-ECF5E240B00B}" destId="{46E3D129-FF89-4DB9-B4A7-61D7DC5B9A6F}" srcOrd="0" destOrd="0" presId="urn:microsoft.com/office/officeart/2005/8/layout/vList5"/>
    <dgm:cxn modelId="{AB699648-E7B0-42DE-B619-4C04B4BFE934}" type="presOf" srcId="{C9127059-3D79-4F15-BBC3-9688ECE5E96C}" destId="{EC811D6D-882A-47D3-ACE8-EAC2670D12F7}" srcOrd="0" destOrd="0" presId="urn:microsoft.com/office/officeart/2005/8/layout/vList5"/>
    <dgm:cxn modelId="{2CE6EAD1-26DA-4A06-BC3F-EAA41266A180}" srcId="{11F211C0-4986-4EAA-9F25-7B309F1589C1}" destId="{648F3C34-D6CF-4270-A63A-D2E49C93575E}" srcOrd="0" destOrd="0" parTransId="{DF6B421B-9C05-40B9-8C05-77677DB75B5E}" sibTransId="{54BDBD69-0930-4FE6-B6B4-317A911673A5}"/>
    <dgm:cxn modelId="{938D34F4-3F0E-47B0-AFE3-34D0C41CCB17}" srcId="{751D3224-071B-4033-852C-55CF23FC8B31}" destId="{1EDFCDDE-A217-4D43-ABEF-BCB018A4EF30}" srcOrd="0" destOrd="0" parTransId="{890765F3-7A8A-4905-A208-F4D9F95CAC8B}" sibTransId="{8AE8D9F6-1AC2-439A-BAC9-3AAFB62B2B7C}"/>
    <dgm:cxn modelId="{9A217865-5372-44F5-8E62-4BB7000AA28B}" srcId="{C3400CE7-45FB-40F5-BB54-B0A19C4C97A8}" destId="{0C42F315-B5FD-4168-A5D9-CB4E0289EC5E}" srcOrd="1" destOrd="0" parTransId="{D7E390F0-AEA8-429A-B1A3-B2D630695175}" sibTransId="{AAF4466F-4567-4273-8487-2C841ED6866A}"/>
    <dgm:cxn modelId="{60892263-41FE-42D6-93CD-77CE46995A96}" srcId="{BEEF1872-43E7-4830-82B3-6E707E6DE895}" destId="{751D3224-071B-4033-852C-55CF23FC8B31}" srcOrd="7" destOrd="0" parTransId="{2FB1005F-4C72-47CF-BC32-CEA629238C95}" sibTransId="{6ACB57C7-1891-48EC-8FD1-C3A37FC71D48}"/>
    <dgm:cxn modelId="{1D0E9147-7645-4269-B83B-9B21E0C8A493}" type="presOf" srcId="{22AE3DB7-0C44-4F90-9828-AE37229E1BF8}" destId="{05705195-5BB7-4224-8785-3BD395084E05}" srcOrd="0" destOrd="0" presId="urn:microsoft.com/office/officeart/2005/8/layout/vList5"/>
    <dgm:cxn modelId="{1E27E33E-86DF-4BB7-8EC7-3E2F96519EAD}" srcId="{BEEF1872-43E7-4830-82B3-6E707E6DE895}" destId="{224C4C9B-CF3E-4E78-967A-30E4CE1EEA38}" srcOrd="5" destOrd="0" parTransId="{654DCDB0-2F8A-48CF-8FF5-41B6AF9A68F5}" sibTransId="{055CD955-99AE-4D81-9E3C-9735E7B25E32}"/>
    <dgm:cxn modelId="{F2652274-FB5B-48F9-98AC-948BBF5A96F6}" type="presOf" srcId="{C3400CE7-45FB-40F5-BB54-B0A19C4C97A8}" destId="{B051E3CD-9A53-4B0F-B82B-A57D9FF674DD}" srcOrd="0" destOrd="0" presId="urn:microsoft.com/office/officeart/2005/8/layout/vList5"/>
    <dgm:cxn modelId="{3E32A690-8D15-4BB9-8724-90CEBFDBABE7}" type="presParOf" srcId="{E77F2168-1B50-4F9D-A3D5-1FF6E8F4FC63}" destId="{CD2C6B21-B68D-47AC-84FA-EAADE86F30F4}" srcOrd="0" destOrd="0" presId="urn:microsoft.com/office/officeart/2005/8/layout/vList5"/>
    <dgm:cxn modelId="{531D50E3-EA5C-484E-A805-72514C60C53F}" type="presParOf" srcId="{CD2C6B21-B68D-47AC-84FA-EAADE86F30F4}" destId="{11C77699-1972-41AB-A7BF-DF1E42AB964C}" srcOrd="0" destOrd="0" presId="urn:microsoft.com/office/officeart/2005/8/layout/vList5"/>
    <dgm:cxn modelId="{D6BEB15E-B685-4EDA-8730-E857BBE36A7F}" type="presParOf" srcId="{CD2C6B21-B68D-47AC-84FA-EAADE86F30F4}" destId="{F80DFDEB-AB35-46C6-A9DF-4DDD506A323D}" srcOrd="1" destOrd="0" presId="urn:microsoft.com/office/officeart/2005/8/layout/vList5"/>
    <dgm:cxn modelId="{68651EFF-E1FC-42C7-97EB-FA29EA0C9D93}" type="presParOf" srcId="{E77F2168-1B50-4F9D-A3D5-1FF6E8F4FC63}" destId="{4621A3F9-E957-4F97-925F-A5556A9F4F52}" srcOrd="1" destOrd="0" presId="urn:microsoft.com/office/officeart/2005/8/layout/vList5"/>
    <dgm:cxn modelId="{BDC61DD9-30B4-4E64-B20C-C7280DD6DC45}" type="presParOf" srcId="{E77F2168-1B50-4F9D-A3D5-1FF6E8F4FC63}" destId="{A574A536-1B44-4A36-8B49-A85F1DA467F5}" srcOrd="2" destOrd="0" presId="urn:microsoft.com/office/officeart/2005/8/layout/vList5"/>
    <dgm:cxn modelId="{7F8EB05C-FF80-484B-825B-6FB41DC87332}" type="presParOf" srcId="{A574A536-1B44-4A36-8B49-A85F1DA467F5}" destId="{179ABC0D-CF60-4241-B881-BE7629BECE5D}" srcOrd="0" destOrd="0" presId="urn:microsoft.com/office/officeart/2005/8/layout/vList5"/>
    <dgm:cxn modelId="{30001F98-2FBC-4D88-B042-B1A492982A5E}" type="presParOf" srcId="{A574A536-1B44-4A36-8B49-A85F1DA467F5}" destId="{DB6A0637-6FB1-4544-A143-AFC79D1A7B6A}" srcOrd="1" destOrd="0" presId="urn:microsoft.com/office/officeart/2005/8/layout/vList5"/>
    <dgm:cxn modelId="{747C8366-E290-4EB2-8395-78E259E59603}" type="presParOf" srcId="{E77F2168-1B50-4F9D-A3D5-1FF6E8F4FC63}" destId="{7BC88E70-65CC-4B16-A3B9-43C326FD0992}" srcOrd="3" destOrd="0" presId="urn:microsoft.com/office/officeart/2005/8/layout/vList5"/>
    <dgm:cxn modelId="{784B87E0-9422-4DA5-AC3E-BEF19BDE71BA}" type="presParOf" srcId="{E77F2168-1B50-4F9D-A3D5-1FF6E8F4FC63}" destId="{8DF51E5E-A26E-44E1-A638-C620C4563D99}" srcOrd="4" destOrd="0" presId="urn:microsoft.com/office/officeart/2005/8/layout/vList5"/>
    <dgm:cxn modelId="{2B1A3DAD-0327-428E-8E39-4C41CE003A8F}" type="presParOf" srcId="{8DF51E5E-A26E-44E1-A638-C620C4563D99}" destId="{B051E3CD-9A53-4B0F-B82B-A57D9FF674DD}" srcOrd="0" destOrd="0" presId="urn:microsoft.com/office/officeart/2005/8/layout/vList5"/>
    <dgm:cxn modelId="{323A62A0-6BDE-46CA-B6B1-BCA0FBF1D861}" type="presParOf" srcId="{8DF51E5E-A26E-44E1-A638-C620C4563D99}" destId="{E80EE41E-F5E8-4CFB-8163-147C6E9263B4}" srcOrd="1" destOrd="0" presId="urn:microsoft.com/office/officeart/2005/8/layout/vList5"/>
    <dgm:cxn modelId="{6326CD51-62DA-47EE-8276-DF9C1933556F}" type="presParOf" srcId="{E77F2168-1B50-4F9D-A3D5-1FF6E8F4FC63}" destId="{3A8DAB91-3B16-4146-8944-ED2FC0AFAEC7}" srcOrd="5" destOrd="0" presId="urn:microsoft.com/office/officeart/2005/8/layout/vList5"/>
    <dgm:cxn modelId="{44943845-0AD1-4F27-8C1D-2FBA8EF6298E}" type="presParOf" srcId="{E77F2168-1B50-4F9D-A3D5-1FF6E8F4FC63}" destId="{776FDEFF-F785-4BA8-BF4D-7C0923633630}" srcOrd="6" destOrd="0" presId="urn:microsoft.com/office/officeart/2005/8/layout/vList5"/>
    <dgm:cxn modelId="{17FE8C7B-37DA-4A48-A8B2-27FE51CD65E6}" type="presParOf" srcId="{776FDEFF-F785-4BA8-BF4D-7C0923633630}" destId="{05705195-5BB7-4224-8785-3BD395084E05}" srcOrd="0" destOrd="0" presId="urn:microsoft.com/office/officeart/2005/8/layout/vList5"/>
    <dgm:cxn modelId="{807D82E8-395A-480E-969B-1540F43A70F3}" type="presParOf" srcId="{776FDEFF-F785-4BA8-BF4D-7C0923633630}" destId="{64F7B9FC-B40A-4F89-AB36-C3E404D1ECA7}" srcOrd="1" destOrd="0" presId="urn:microsoft.com/office/officeart/2005/8/layout/vList5"/>
    <dgm:cxn modelId="{9CEDEDE0-7D86-4ABC-AC92-D0D8B3F53ABE}" type="presParOf" srcId="{E77F2168-1B50-4F9D-A3D5-1FF6E8F4FC63}" destId="{0BE14173-0EF2-48F0-87FA-F9978AD36E06}" srcOrd="7" destOrd="0" presId="urn:microsoft.com/office/officeart/2005/8/layout/vList5"/>
    <dgm:cxn modelId="{F9EA3C43-4547-4625-8799-FFDC25FA4250}" type="presParOf" srcId="{E77F2168-1B50-4F9D-A3D5-1FF6E8F4FC63}" destId="{A9E13162-0C57-430C-905E-53EB6693D2C1}" srcOrd="8" destOrd="0" presId="urn:microsoft.com/office/officeart/2005/8/layout/vList5"/>
    <dgm:cxn modelId="{0C823DDD-EEF0-4A34-A7E7-B0B881A43C90}" type="presParOf" srcId="{A9E13162-0C57-430C-905E-53EB6693D2C1}" destId="{03ADE63A-611E-47F8-A1AA-BE813B15A7D1}" srcOrd="0" destOrd="0" presId="urn:microsoft.com/office/officeart/2005/8/layout/vList5"/>
    <dgm:cxn modelId="{1F7284A3-6A94-442F-B4A6-673D33A05B8C}" type="presParOf" srcId="{A9E13162-0C57-430C-905E-53EB6693D2C1}" destId="{46E3D129-FF89-4DB9-B4A7-61D7DC5B9A6F}" srcOrd="1" destOrd="0" presId="urn:microsoft.com/office/officeart/2005/8/layout/vList5"/>
    <dgm:cxn modelId="{E1E92702-E322-4166-A7B2-B29F712D942A}" type="presParOf" srcId="{E77F2168-1B50-4F9D-A3D5-1FF6E8F4FC63}" destId="{6D0D3F0D-2E7C-45F4-B3B2-0A87812A99D3}" srcOrd="9" destOrd="0" presId="urn:microsoft.com/office/officeart/2005/8/layout/vList5"/>
    <dgm:cxn modelId="{502E7810-991A-436D-ABE1-D09D968C2541}" type="presParOf" srcId="{E77F2168-1B50-4F9D-A3D5-1FF6E8F4FC63}" destId="{983CAED6-2196-4C63-8AC4-6164D2438A57}" srcOrd="10" destOrd="0" presId="urn:microsoft.com/office/officeart/2005/8/layout/vList5"/>
    <dgm:cxn modelId="{4471E879-B65B-40FC-BA21-B71FCD235D18}" type="presParOf" srcId="{983CAED6-2196-4C63-8AC4-6164D2438A57}" destId="{F02FAF42-D1C3-470F-A0BC-0D84527D2918}" srcOrd="0" destOrd="0" presId="urn:microsoft.com/office/officeart/2005/8/layout/vList5"/>
    <dgm:cxn modelId="{BF632A9B-614E-4D00-9246-6B930318D03D}" type="presParOf" srcId="{983CAED6-2196-4C63-8AC4-6164D2438A57}" destId="{51EE6198-3160-4A2D-BCEF-5A20034F0F66}" srcOrd="1" destOrd="0" presId="urn:microsoft.com/office/officeart/2005/8/layout/vList5"/>
    <dgm:cxn modelId="{663AD509-B513-4832-B4B9-3A71976A66D8}" type="presParOf" srcId="{E77F2168-1B50-4F9D-A3D5-1FF6E8F4FC63}" destId="{3F48EC41-0819-4A87-80BB-50450A2050B0}" srcOrd="11" destOrd="0" presId="urn:microsoft.com/office/officeart/2005/8/layout/vList5"/>
    <dgm:cxn modelId="{A85734B0-7FC0-4A60-80E3-80692F5A281D}" type="presParOf" srcId="{E77F2168-1B50-4F9D-A3D5-1FF6E8F4FC63}" destId="{A09CC0D6-A933-4CE8-9786-56788649D090}" srcOrd="12" destOrd="0" presId="urn:microsoft.com/office/officeart/2005/8/layout/vList5"/>
    <dgm:cxn modelId="{4E74DFA8-5BC8-4126-86AC-AFC7EC8FD8FE}" type="presParOf" srcId="{A09CC0D6-A933-4CE8-9786-56788649D090}" destId="{F96FF5AC-177E-43D2-8309-DF6C04A70FA3}" srcOrd="0" destOrd="0" presId="urn:microsoft.com/office/officeart/2005/8/layout/vList5"/>
    <dgm:cxn modelId="{F2330ADF-7654-42F8-97F7-673B94ABCCD7}" type="presParOf" srcId="{A09CC0D6-A933-4CE8-9786-56788649D090}" destId="{6DC682DD-00A6-4C93-A423-3BB78D0597EB}" srcOrd="1" destOrd="0" presId="urn:microsoft.com/office/officeart/2005/8/layout/vList5"/>
    <dgm:cxn modelId="{D61EC921-DE7A-43C2-9E35-CDA6D8AF4502}" type="presParOf" srcId="{E77F2168-1B50-4F9D-A3D5-1FF6E8F4FC63}" destId="{E630DC20-84B3-4E45-ADD1-A6D059139A5A}" srcOrd="13" destOrd="0" presId="urn:microsoft.com/office/officeart/2005/8/layout/vList5"/>
    <dgm:cxn modelId="{41CCA25E-154E-4855-8310-E1B29963975F}" type="presParOf" srcId="{E77F2168-1B50-4F9D-A3D5-1FF6E8F4FC63}" destId="{69FB1352-51B3-44FF-B6D3-20026D50F5AF}" srcOrd="14" destOrd="0" presId="urn:microsoft.com/office/officeart/2005/8/layout/vList5"/>
    <dgm:cxn modelId="{EB3059AB-E1B6-4495-993B-1A3C8269E56D}" type="presParOf" srcId="{69FB1352-51B3-44FF-B6D3-20026D50F5AF}" destId="{D8BE8C1E-6926-44CB-A35F-59446F714D99}" srcOrd="0" destOrd="0" presId="urn:microsoft.com/office/officeart/2005/8/layout/vList5"/>
    <dgm:cxn modelId="{30489B9A-CFE1-403D-812B-E3A4B2507FF6}" type="presParOf" srcId="{69FB1352-51B3-44FF-B6D3-20026D50F5AF}" destId="{D71ED976-1D9D-447F-808D-CE9F12F9B6B5}" srcOrd="1" destOrd="0" presId="urn:microsoft.com/office/officeart/2005/8/layout/vList5"/>
    <dgm:cxn modelId="{BD4C5B8B-2C9D-49F1-82B7-4CA498BF0050}" type="presParOf" srcId="{E77F2168-1B50-4F9D-A3D5-1FF6E8F4FC63}" destId="{B4C1EB8D-E5B5-4008-A3F1-9A66BDD2AC11}" srcOrd="15" destOrd="0" presId="urn:microsoft.com/office/officeart/2005/8/layout/vList5"/>
    <dgm:cxn modelId="{07FF355A-1246-4413-AB2D-2096979A0D3A}" type="presParOf" srcId="{E77F2168-1B50-4F9D-A3D5-1FF6E8F4FC63}" destId="{7CC237D2-A599-461C-A2B0-85A0BC36B64E}" srcOrd="16" destOrd="0" presId="urn:microsoft.com/office/officeart/2005/8/layout/vList5"/>
    <dgm:cxn modelId="{8AB357DC-36EC-4EB8-B31F-8E09FE178FC7}" type="presParOf" srcId="{7CC237D2-A599-461C-A2B0-85A0BC36B64E}" destId="{D9B1EB05-5B75-4416-868F-B11D49A1D49C}" srcOrd="0" destOrd="0" presId="urn:microsoft.com/office/officeart/2005/8/layout/vList5"/>
    <dgm:cxn modelId="{8479B740-36BD-4A09-8E3E-F3703D39DD90}" type="presParOf" srcId="{7CC237D2-A599-461C-A2B0-85A0BC36B64E}" destId="{EC811D6D-882A-47D3-ACE8-EAC2670D12F7}"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6743EA11-A97A-4684-BEB6-E37B6976D236}"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sr-Latn-CS"/>
        </a:p>
      </dgm:t>
    </dgm:pt>
    <dgm:pt modelId="{349C09D0-5DE2-4E7C-BD99-2D113ECA77FC}" type="pres">
      <dgm:prSet presAssocID="{6743EA11-A97A-4684-BEB6-E37B6976D236}" presName="linearFlow" presStyleCnt="0">
        <dgm:presLayoutVars>
          <dgm:dir/>
          <dgm:resizeHandles val="exact"/>
        </dgm:presLayoutVars>
      </dgm:prSet>
      <dgm:spPr/>
      <dgm:t>
        <a:bodyPr/>
        <a:lstStyle/>
        <a:p>
          <a:endParaRPr lang="sr-Latn-CS"/>
        </a:p>
      </dgm:t>
    </dgm:pt>
  </dgm:ptLst>
  <dgm:cxnLst>
    <dgm:cxn modelId="{0FC41D0D-0B2E-479F-8174-DA265E4476F2}" type="presOf" srcId="{6743EA11-A97A-4684-BEB6-E37B6976D236}" destId="{349C09D0-5DE2-4E7C-BD99-2D113ECA77FC}" srcOrd="0" destOrd="0" presId="urn:microsoft.com/office/officeart/2005/8/layout/vList3"/>
  </dgm:cxnLst>
  <dgm:bg/>
  <dgm:whole/>
</dgm:dataModel>
</file>

<file path=ppt/diagrams/data7.xml><?xml version="1.0" encoding="utf-8"?>
<dgm:dataModel xmlns:dgm="http://schemas.openxmlformats.org/drawingml/2006/diagram" xmlns:a="http://schemas.openxmlformats.org/drawingml/2006/main">
  <dgm:ptLst>
    <dgm:pt modelId="{D814CFC8-A847-43A9-BD5A-4001F6851B7C}"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r-Latn-CS"/>
        </a:p>
      </dgm:t>
    </dgm:pt>
    <dgm:pt modelId="{B3A8A4B3-D753-41C1-97E1-F9E649165E6E}">
      <dgm:prSet phldrT="[Text]" custT="1"/>
      <dgm:spPr/>
      <dgm:t>
        <a:bodyPr/>
        <a:lstStyle/>
        <a:p>
          <a:pPr algn="ctr"/>
          <a:r>
            <a:rPr lang="sr-Cyrl-CS" sz="2000" b="1" dirty="0" smtClean="0"/>
            <a:t>О аутору</a:t>
          </a:r>
          <a:endParaRPr lang="sr-Latn-CS" sz="2000" b="1" dirty="0"/>
        </a:p>
      </dgm:t>
    </dgm:pt>
    <dgm:pt modelId="{3741A496-2AAC-4FB9-9A70-EA22FD384DD5}" type="parTrans" cxnId="{62068329-2B88-42B4-BB1E-8A9BB02B5C81}">
      <dgm:prSet/>
      <dgm:spPr/>
      <dgm:t>
        <a:bodyPr/>
        <a:lstStyle/>
        <a:p>
          <a:endParaRPr lang="sr-Latn-CS"/>
        </a:p>
      </dgm:t>
    </dgm:pt>
    <dgm:pt modelId="{2DB2259F-65DE-431D-AE04-289592F053CF}" type="sibTrans" cxnId="{62068329-2B88-42B4-BB1E-8A9BB02B5C81}">
      <dgm:prSet/>
      <dgm:spPr/>
      <dgm:t>
        <a:bodyPr/>
        <a:lstStyle/>
        <a:p>
          <a:endParaRPr lang="sr-Latn-CS"/>
        </a:p>
      </dgm:t>
    </dgm:pt>
    <dgm:pt modelId="{92C3BAE6-CA05-43EE-A271-B18811B8BA7F}">
      <dgm:prSet phldrT="[Text]" custT="1"/>
      <dgm:spPr/>
      <dgm:t>
        <a:bodyPr/>
        <a:lstStyle/>
        <a:p>
          <a:pPr algn="ctr"/>
          <a:r>
            <a:rPr lang="sr-Cyrl-CS" sz="2000" b="1" dirty="0" smtClean="0"/>
            <a:t>Савремена настава</a:t>
          </a:r>
          <a:endParaRPr lang="sr-Latn-CS" sz="2000" b="1" dirty="0"/>
        </a:p>
      </dgm:t>
    </dgm:pt>
    <dgm:pt modelId="{5CE678AC-D87B-4B50-86EC-B99D79E353F1}" type="parTrans" cxnId="{9191D55D-0EA8-4034-A2E6-6A11E310BD24}">
      <dgm:prSet/>
      <dgm:spPr/>
      <dgm:t>
        <a:bodyPr/>
        <a:lstStyle/>
        <a:p>
          <a:endParaRPr lang="sr-Latn-CS"/>
        </a:p>
      </dgm:t>
    </dgm:pt>
    <dgm:pt modelId="{C76C87FB-90FF-42DA-8C84-CFDE7ACE96BA}" type="sibTrans" cxnId="{9191D55D-0EA8-4034-A2E6-6A11E310BD24}">
      <dgm:prSet/>
      <dgm:spPr/>
      <dgm:t>
        <a:bodyPr/>
        <a:lstStyle/>
        <a:p>
          <a:endParaRPr lang="sr-Latn-CS"/>
        </a:p>
      </dgm:t>
    </dgm:pt>
    <dgm:pt modelId="{9A311C16-F8F6-4680-BAF8-800C1F884DCD}">
      <dgm:prSet phldrT="[Text]" custT="1"/>
      <dgm:spPr/>
      <dgm:t>
        <a:bodyPr/>
        <a:lstStyle/>
        <a:p>
          <a:pPr algn="ctr"/>
          <a:r>
            <a:rPr lang="sr-Cyrl-CS" sz="2000" b="1" dirty="0" smtClean="0"/>
            <a:t>Математички софтвери</a:t>
          </a:r>
          <a:endParaRPr lang="sr-Latn-CS" sz="2000" b="1" dirty="0"/>
        </a:p>
      </dgm:t>
    </dgm:pt>
    <dgm:pt modelId="{D3017C01-8AAB-4F8A-ADDD-F3420AAE5306}" type="parTrans" cxnId="{13E79089-B255-4F08-9F21-57644183FF6B}">
      <dgm:prSet/>
      <dgm:spPr/>
      <dgm:t>
        <a:bodyPr/>
        <a:lstStyle/>
        <a:p>
          <a:endParaRPr lang="sr-Latn-CS"/>
        </a:p>
      </dgm:t>
    </dgm:pt>
    <dgm:pt modelId="{58322222-2AB7-40B7-982A-0F63C0A106F4}" type="sibTrans" cxnId="{13E79089-B255-4F08-9F21-57644183FF6B}">
      <dgm:prSet/>
      <dgm:spPr/>
      <dgm:t>
        <a:bodyPr/>
        <a:lstStyle/>
        <a:p>
          <a:endParaRPr lang="sr-Latn-CS"/>
        </a:p>
      </dgm:t>
    </dgm:pt>
    <dgm:pt modelId="{DE28A1B4-0AB8-4529-A98D-F8976194737B}">
      <dgm:prSet custT="1"/>
      <dgm:spPr/>
      <dgm:t>
        <a:bodyPr/>
        <a:lstStyle/>
        <a:p>
          <a:pPr algn="ctr"/>
          <a:r>
            <a:rPr lang="sr-Cyrl-CS" sz="2000" b="1" dirty="0" smtClean="0"/>
            <a:t>Ученици препоручују</a:t>
          </a:r>
          <a:endParaRPr lang="sr-Latn-CS" sz="2000" b="1" dirty="0"/>
        </a:p>
      </dgm:t>
    </dgm:pt>
    <dgm:pt modelId="{9F589927-714F-48DB-A0AE-513D572D95C9}" type="parTrans" cxnId="{2572B798-5BCE-4B33-9876-0100C6917EA6}">
      <dgm:prSet/>
      <dgm:spPr/>
      <dgm:t>
        <a:bodyPr/>
        <a:lstStyle/>
        <a:p>
          <a:endParaRPr lang="sr-Latn-CS"/>
        </a:p>
      </dgm:t>
    </dgm:pt>
    <dgm:pt modelId="{B405653A-7667-4BCC-82BF-37F8688D2ABD}" type="sibTrans" cxnId="{2572B798-5BCE-4B33-9876-0100C6917EA6}">
      <dgm:prSet/>
      <dgm:spPr/>
      <dgm:t>
        <a:bodyPr/>
        <a:lstStyle/>
        <a:p>
          <a:endParaRPr lang="sr-Latn-CS"/>
        </a:p>
      </dgm:t>
    </dgm:pt>
    <dgm:pt modelId="{B0E31D9A-134A-409B-995A-A89C2CBB6018}">
      <dgm:prSet/>
      <dgm:spPr/>
      <dgm:t>
        <a:bodyPr/>
        <a:lstStyle/>
        <a:p>
          <a:r>
            <a:rPr lang="sr-Cyrl-CS" dirty="0" smtClean="0"/>
            <a:t>Садржи податке о аутору</a:t>
          </a:r>
          <a:r>
            <a:rPr lang="sr-Cyrl-CS" b="1" dirty="0" smtClean="0"/>
            <a:t> </a:t>
          </a:r>
          <a:r>
            <a:rPr lang="sr-Cyrl-CS" dirty="0" smtClean="0"/>
            <a:t>блога</a:t>
          </a:r>
          <a:endParaRPr lang="sr-Latn-CS" dirty="0"/>
        </a:p>
      </dgm:t>
    </dgm:pt>
    <dgm:pt modelId="{2B1E96E5-75D3-4B0C-86D0-8B572F772649}" type="parTrans" cxnId="{E40BC4C6-838A-4FB0-B045-B6575D0F7637}">
      <dgm:prSet/>
      <dgm:spPr/>
      <dgm:t>
        <a:bodyPr/>
        <a:lstStyle/>
        <a:p>
          <a:endParaRPr lang="sr-Latn-CS"/>
        </a:p>
      </dgm:t>
    </dgm:pt>
    <dgm:pt modelId="{0F2D336B-1F14-4555-A0B7-7ED114BD8832}" type="sibTrans" cxnId="{E40BC4C6-838A-4FB0-B045-B6575D0F7637}">
      <dgm:prSet/>
      <dgm:spPr/>
      <dgm:t>
        <a:bodyPr/>
        <a:lstStyle/>
        <a:p>
          <a:endParaRPr lang="sr-Latn-CS"/>
        </a:p>
      </dgm:t>
    </dgm:pt>
    <dgm:pt modelId="{D61D6FF9-6123-499B-8552-1256DA781E8F}">
      <dgm:prSet/>
      <dgm:spPr/>
      <dgm:t>
        <a:bodyPr/>
        <a:lstStyle/>
        <a:p>
          <a:r>
            <a:rPr lang="sr-Cyrl-CS" dirty="0" smtClean="0"/>
            <a:t>Садржи текстове који се баве наставом модерног доба, утицајем савремених технологија на наставу али и о улози наставника и ученика у процесу учења и подучавања</a:t>
          </a:r>
          <a:endParaRPr lang="sr-Latn-CS" dirty="0"/>
        </a:p>
      </dgm:t>
    </dgm:pt>
    <dgm:pt modelId="{669DBCB6-B456-4823-934F-9247748E1F7C}" type="parTrans" cxnId="{FF0A28E8-C961-4A35-87AC-6B028943FB58}">
      <dgm:prSet/>
      <dgm:spPr/>
      <dgm:t>
        <a:bodyPr/>
        <a:lstStyle/>
        <a:p>
          <a:endParaRPr lang="sr-Latn-CS"/>
        </a:p>
      </dgm:t>
    </dgm:pt>
    <dgm:pt modelId="{04BC2C57-CE1F-4B88-ACF0-D6249142B39D}" type="sibTrans" cxnId="{FF0A28E8-C961-4A35-87AC-6B028943FB58}">
      <dgm:prSet/>
      <dgm:spPr/>
      <dgm:t>
        <a:bodyPr/>
        <a:lstStyle/>
        <a:p>
          <a:endParaRPr lang="sr-Latn-CS"/>
        </a:p>
      </dgm:t>
    </dgm:pt>
    <dgm:pt modelId="{7436D652-EC19-410D-9818-A1E06C1955B1}">
      <dgm:prSet/>
      <dgm:spPr/>
      <dgm:t>
        <a:bodyPr/>
        <a:lstStyle/>
        <a:p>
          <a:r>
            <a:rPr lang="sr-Cyrl-CS" dirty="0" smtClean="0"/>
            <a:t>Садржи текстове о програмима који се користе у настави математике, њиховим могућностима и ограничењима</a:t>
          </a:r>
          <a:endParaRPr lang="sr-Latn-CS" dirty="0"/>
        </a:p>
      </dgm:t>
    </dgm:pt>
    <dgm:pt modelId="{C85DDE0F-5269-49D5-B46D-1D3ABBD38318}" type="parTrans" cxnId="{F268628A-55BE-4EDA-9549-05C50A169758}">
      <dgm:prSet/>
      <dgm:spPr/>
    </dgm:pt>
    <dgm:pt modelId="{25C5D92B-C6DE-45CF-ABA3-C3D821D7340E}" type="sibTrans" cxnId="{F268628A-55BE-4EDA-9549-05C50A169758}">
      <dgm:prSet/>
      <dgm:spPr/>
    </dgm:pt>
    <dgm:pt modelId="{FA321D11-6D2B-4E34-9B7E-CE49C0A02CE9}">
      <dgm:prSet/>
      <dgm:spPr/>
      <dgm:t>
        <a:bodyPr/>
        <a:lstStyle/>
        <a:p>
          <a:r>
            <a:rPr lang="sr-Cyrl-CS" dirty="0" smtClean="0"/>
            <a:t>Страница на којој би ученици требало да описују интересантне програме које су испробали, за које су чули или би желели да им се нешто представи помоћу њих </a:t>
          </a:r>
          <a:endParaRPr lang="sr-Latn-CS" dirty="0"/>
        </a:p>
      </dgm:t>
    </dgm:pt>
    <dgm:pt modelId="{2E9868DC-96CD-4A9B-9FF3-4FF66AE4FB49}" type="parTrans" cxnId="{51B0C401-A2A5-45A1-A03C-43F782033B1B}">
      <dgm:prSet/>
      <dgm:spPr/>
    </dgm:pt>
    <dgm:pt modelId="{54E2123A-6901-4F2D-9A63-F9917E49AF4D}" type="sibTrans" cxnId="{51B0C401-A2A5-45A1-A03C-43F782033B1B}">
      <dgm:prSet/>
      <dgm:spPr/>
    </dgm:pt>
    <dgm:pt modelId="{FE54B8FE-4CF6-4ED1-91EE-60B5866B7FE2}" type="pres">
      <dgm:prSet presAssocID="{D814CFC8-A847-43A9-BD5A-4001F6851B7C}" presName="linear" presStyleCnt="0">
        <dgm:presLayoutVars>
          <dgm:dir/>
          <dgm:animLvl val="lvl"/>
          <dgm:resizeHandles val="exact"/>
        </dgm:presLayoutVars>
      </dgm:prSet>
      <dgm:spPr/>
      <dgm:t>
        <a:bodyPr/>
        <a:lstStyle/>
        <a:p>
          <a:endParaRPr lang="sr-Latn-CS"/>
        </a:p>
      </dgm:t>
    </dgm:pt>
    <dgm:pt modelId="{2DFD1BCB-80A7-4D95-ACBE-883DFEF69C87}" type="pres">
      <dgm:prSet presAssocID="{B3A8A4B3-D753-41C1-97E1-F9E649165E6E}" presName="parentLin" presStyleCnt="0"/>
      <dgm:spPr/>
    </dgm:pt>
    <dgm:pt modelId="{F463CC3E-B368-495A-8A11-5FA437B363C2}" type="pres">
      <dgm:prSet presAssocID="{B3A8A4B3-D753-41C1-97E1-F9E649165E6E}" presName="parentLeftMargin" presStyleLbl="node1" presStyleIdx="0" presStyleCnt="4"/>
      <dgm:spPr/>
      <dgm:t>
        <a:bodyPr/>
        <a:lstStyle/>
        <a:p>
          <a:endParaRPr lang="sr-Latn-CS"/>
        </a:p>
      </dgm:t>
    </dgm:pt>
    <dgm:pt modelId="{809CEF37-C335-4C14-8BB2-D3CFC07C422E}" type="pres">
      <dgm:prSet presAssocID="{B3A8A4B3-D753-41C1-97E1-F9E649165E6E}" presName="parentText" presStyleLbl="node1" presStyleIdx="0" presStyleCnt="4" custScaleX="49309" custScaleY="87832">
        <dgm:presLayoutVars>
          <dgm:chMax val="0"/>
          <dgm:bulletEnabled val="1"/>
        </dgm:presLayoutVars>
      </dgm:prSet>
      <dgm:spPr/>
      <dgm:t>
        <a:bodyPr/>
        <a:lstStyle/>
        <a:p>
          <a:endParaRPr lang="sr-Latn-CS"/>
        </a:p>
      </dgm:t>
    </dgm:pt>
    <dgm:pt modelId="{05E445BA-7CCB-40B6-B710-806630361EEE}" type="pres">
      <dgm:prSet presAssocID="{B3A8A4B3-D753-41C1-97E1-F9E649165E6E}" presName="negativeSpace" presStyleCnt="0"/>
      <dgm:spPr/>
    </dgm:pt>
    <dgm:pt modelId="{9443C4F8-10C6-4A7D-8E0C-3554B2AEA336}" type="pres">
      <dgm:prSet presAssocID="{B3A8A4B3-D753-41C1-97E1-F9E649165E6E}" presName="childText" presStyleLbl="conFgAcc1" presStyleIdx="0" presStyleCnt="4">
        <dgm:presLayoutVars>
          <dgm:bulletEnabled val="1"/>
        </dgm:presLayoutVars>
      </dgm:prSet>
      <dgm:spPr/>
      <dgm:t>
        <a:bodyPr/>
        <a:lstStyle/>
        <a:p>
          <a:endParaRPr lang="sr-Latn-CS"/>
        </a:p>
      </dgm:t>
    </dgm:pt>
    <dgm:pt modelId="{C80CE020-13C8-4F12-93D8-B8E0ADDE80AC}" type="pres">
      <dgm:prSet presAssocID="{2DB2259F-65DE-431D-AE04-289592F053CF}" presName="spaceBetweenRectangles" presStyleCnt="0"/>
      <dgm:spPr/>
    </dgm:pt>
    <dgm:pt modelId="{B1AAB1A1-1186-4B6D-BD37-9BBE4EC412BF}" type="pres">
      <dgm:prSet presAssocID="{92C3BAE6-CA05-43EE-A271-B18811B8BA7F}" presName="parentLin" presStyleCnt="0"/>
      <dgm:spPr/>
    </dgm:pt>
    <dgm:pt modelId="{92C0132C-4BF3-490B-B7BB-ECE544BCECAD}" type="pres">
      <dgm:prSet presAssocID="{92C3BAE6-CA05-43EE-A271-B18811B8BA7F}" presName="parentLeftMargin" presStyleLbl="node1" presStyleIdx="0" presStyleCnt="4"/>
      <dgm:spPr/>
      <dgm:t>
        <a:bodyPr/>
        <a:lstStyle/>
        <a:p>
          <a:endParaRPr lang="sr-Latn-CS"/>
        </a:p>
      </dgm:t>
    </dgm:pt>
    <dgm:pt modelId="{AB4CD4E6-8877-4F27-A731-5A22A7743335}" type="pres">
      <dgm:prSet presAssocID="{92C3BAE6-CA05-43EE-A271-B18811B8BA7F}" presName="parentText" presStyleLbl="node1" presStyleIdx="1" presStyleCnt="4" custScaleX="49309">
        <dgm:presLayoutVars>
          <dgm:chMax val="0"/>
          <dgm:bulletEnabled val="1"/>
        </dgm:presLayoutVars>
      </dgm:prSet>
      <dgm:spPr/>
      <dgm:t>
        <a:bodyPr/>
        <a:lstStyle/>
        <a:p>
          <a:endParaRPr lang="sr-Latn-CS"/>
        </a:p>
      </dgm:t>
    </dgm:pt>
    <dgm:pt modelId="{080E2C88-7D23-4E5E-B312-28B70A8F7425}" type="pres">
      <dgm:prSet presAssocID="{92C3BAE6-CA05-43EE-A271-B18811B8BA7F}" presName="negativeSpace" presStyleCnt="0"/>
      <dgm:spPr/>
    </dgm:pt>
    <dgm:pt modelId="{053E79FB-14C2-40AF-A96A-56CB848C9296}" type="pres">
      <dgm:prSet presAssocID="{92C3BAE6-CA05-43EE-A271-B18811B8BA7F}" presName="childText" presStyleLbl="conFgAcc1" presStyleIdx="1" presStyleCnt="4">
        <dgm:presLayoutVars>
          <dgm:bulletEnabled val="1"/>
        </dgm:presLayoutVars>
      </dgm:prSet>
      <dgm:spPr/>
      <dgm:t>
        <a:bodyPr/>
        <a:lstStyle/>
        <a:p>
          <a:endParaRPr lang="sr-Latn-CS"/>
        </a:p>
      </dgm:t>
    </dgm:pt>
    <dgm:pt modelId="{2C51A536-D82B-426B-B5B6-8A88B87FB6C4}" type="pres">
      <dgm:prSet presAssocID="{C76C87FB-90FF-42DA-8C84-CFDE7ACE96BA}" presName="spaceBetweenRectangles" presStyleCnt="0"/>
      <dgm:spPr/>
    </dgm:pt>
    <dgm:pt modelId="{5D4C377E-DF77-431C-B042-EB3C66C3AC75}" type="pres">
      <dgm:prSet presAssocID="{9A311C16-F8F6-4680-BAF8-800C1F884DCD}" presName="parentLin" presStyleCnt="0"/>
      <dgm:spPr/>
    </dgm:pt>
    <dgm:pt modelId="{AC0C4055-786E-47DC-99B7-E5F6AA898E24}" type="pres">
      <dgm:prSet presAssocID="{9A311C16-F8F6-4680-BAF8-800C1F884DCD}" presName="parentLeftMargin" presStyleLbl="node1" presStyleIdx="1" presStyleCnt="4"/>
      <dgm:spPr/>
      <dgm:t>
        <a:bodyPr/>
        <a:lstStyle/>
        <a:p>
          <a:endParaRPr lang="sr-Latn-CS"/>
        </a:p>
      </dgm:t>
    </dgm:pt>
    <dgm:pt modelId="{C0B3595F-61E3-449D-B688-B9E71BABF135}" type="pres">
      <dgm:prSet presAssocID="{9A311C16-F8F6-4680-BAF8-800C1F884DCD}" presName="parentText" presStyleLbl="node1" presStyleIdx="2" presStyleCnt="4" custScaleX="50230">
        <dgm:presLayoutVars>
          <dgm:chMax val="0"/>
          <dgm:bulletEnabled val="1"/>
        </dgm:presLayoutVars>
      </dgm:prSet>
      <dgm:spPr/>
      <dgm:t>
        <a:bodyPr/>
        <a:lstStyle/>
        <a:p>
          <a:endParaRPr lang="sr-Latn-CS"/>
        </a:p>
      </dgm:t>
    </dgm:pt>
    <dgm:pt modelId="{A222E409-9ACB-4ACE-86CB-75CA5BB798DD}" type="pres">
      <dgm:prSet presAssocID="{9A311C16-F8F6-4680-BAF8-800C1F884DCD}" presName="negativeSpace" presStyleCnt="0"/>
      <dgm:spPr/>
    </dgm:pt>
    <dgm:pt modelId="{2F532A19-4549-42F6-9F14-CCEF29A1710F}" type="pres">
      <dgm:prSet presAssocID="{9A311C16-F8F6-4680-BAF8-800C1F884DCD}" presName="childText" presStyleLbl="conFgAcc1" presStyleIdx="2" presStyleCnt="4">
        <dgm:presLayoutVars>
          <dgm:bulletEnabled val="1"/>
        </dgm:presLayoutVars>
      </dgm:prSet>
      <dgm:spPr/>
      <dgm:t>
        <a:bodyPr/>
        <a:lstStyle/>
        <a:p>
          <a:endParaRPr lang="sr-Latn-CS"/>
        </a:p>
      </dgm:t>
    </dgm:pt>
    <dgm:pt modelId="{489CD48B-E271-4280-BF48-057E5089CF34}" type="pres">
      <dgm:prSet presAssocID="{58322222-2AB7-40B7-982A-0F63C0A106F4}" presName="spaceBetweenRectangles" presStyleCnt="0"/>
      <dgm:spPr/>
    </dgm:pt>
    <dgm:pt modelId="{58375977-DAC9-4CDE-9D1A-4F0F8809619B}" type="pres">
      <dgm:prSet presAssocID="{DE28A1B4-0AB8-4529-A98D-F8976194737B}" presName="parentLin" presStyleCnt="0"/>
      <dgm:spPr/>
    </dgm:pt>
    <dgm:pt modelId="{EAA9D932-186B-4855-8DAC-E1017ADD9CDC}" type="pres">
      <dgm:prSet presAssocID="{DE28A1B4-0AB8-4529-A98D-F8976194737B}" presName="parentLeftMargin" presStyleLbl="node1" presStyleIdx="2" presStyleCnt="4"/>
      <dgm:spPr/>
      <dgm:t>
        <a:bodyPr/>
        <a:lstStyle/>
        <a:p>
          <a:endParaRPr lang="sr-Latn-CS"/>
        </a:p>
      </dgm:t>
    </dgm:pt>
    <dgm:pt modelId="{48237F63-4E55-48E8-9B3E-BFB18F71676F}" type="pres">
      <dgm:prSet presAssocID="{DE28A1B4-0AB8-4529-A98D-F8976194737B}" presName="parentText" presStyleLbl="node1" presStyleIdx="3" presStyleCnt="4" custScaleX="50691">
        <dgm:presLayoutVars>
          <dgm:chMax val="0"/>
          <dgm:bulletEnabled val="1"/>
        </dgm:presLayoutVars>
      </dgm:prSet>
      <dgm:spPr/>
      <dgm:t>
        <a:bodyPr/>
        <a:lstStyle/>
        <a:p>
          <a:endParaRPr lang="sr-Latn-CS"/>
        </a:p>
      </dgm:t>
    </dgm:pt>
    <dgm:pt modelId="{BA92F9B8-0C4B-495C-9553-85285D9EB0A0}" type="pres">
      <dgm:prSet presAssocID="{DE28A1B4-0AB8-4529-A98D-F8976194737B}" presName="negativeSpace" presStyleCnt="0"/>
      <dgm:spPr/>
    </dgm:pt>
    <dgm:pt modelId="{5E6F03C8-17E9-4000-8EB5-289BCA8243E4}" type="pres">
      <dgm:prSet presAssocID="{DE28A1B4-0AB8-4529-A98D-F8976194737B}" presName="childText" presStyleLbl="conFgAcc1" presStyleIdx="3" presStyleCnt="4">
        <dgm:presLayoutVars>
          <dgm:bulletEnabled val="1"/>
        </dgm:presLayoutVars>
      </dgm:prSet>
      <dgm:spPr/>
      <dgm:t>
        <a:bodyPr/>
        <a:lstStyle/>
        <a:p>
          <a:endParaRPr lang="sr-Latn-CS"/>
        </a:p>
      </dgm:t>
    </dgm:pt>
  </dgm:ptLst>
  <dgm:cxnLst>
    <dgm:cxn modelId="{C94BEE93-7203-4147-9C57-A9E2E24398C4}" type="presOf" srcId="{9A311C16-F8F6-4680-BAF8-800C1F884DCD}" destId="{AC0C4055-786E-47DC-99B7-E5F6AA898E24}" srcOrd="0" destOrd="0" presId="urn:microsoft.com/office/officeart/2005/8/layout/list1"/>
    <dgm:cxn modelId="{759D8888-1B87-4CA9-BD2C-5778E64052B8}" type="presOf" srcId="{DE28A1B4-0AB8-4529-A98D-F8976194737B}" destId="{48237F63-4E55-48E8-9B3E-BFB18F71676F}" srcOrd="1" destOrd="0" presId="urn:microsoft.com/office/officeart/2005/8/layout/list1"/>
    <dgm:cxn modelId="{7D1A7E32-5E97-49C0-84CB-DDA783C5E45D}" type="presOf" srcId="{7436D652-EC19-410D-9818-A1E06C1955B1}" destId="{2F532A19-4549-42F6-9F14-CCEF29A1710F}" srcOrd="0" destOrd="0" presId="urn:microsoft.com/office/officeart/2005/8/layout/list1"/>
    <dgm:cxn modelId="{4073196D-7AD5-4DC3-8242-C0F86D352D81}" type="presOf" srcId="{DE28A1B4-0AB8-4529-A98D-F8976194737B}" destId="{EAA9D932-186B-4855-8DAC-E1017ADD9CDC}" srcOrd="0" destOrd="0" presId="urn:microsoft.com/office/officeart/2005/8/layout/list1"/>
    <dgm:cxn modelId="{ABE94AAA-7570-4676-AF88-4CE216B56011}" type="presOf" srcId="{D814CFC8-A847-43A9-BD5A-4001F6851B7C}" destId="{FE54B8FE-4CF6-4ED1-91EE-60B5866B7FE2}" srcOrd="0" destOrd="0" presId="urn:microsoft.com/office/officeart/2005/8/layout/list1"/>
    <dgm:cxn modelId="{599BF309-42CD-423D-B156-68092605B591}" type="presOf" srcId="{B3A8A4B3-D753-41C1-97E1-F9E649165E6E}" destId="{F463CC3E-B368-495A-8A11-5FA437B363C2}" srcOrd="0" destOrd="0" presId="urn:microsoft.com/office/officeart/2005/8/layout/list1"/>
    <dgm:cxn modelId="{13E79089-B255-4F08-9F21-57644183FF6B}" srcId="{D814CFC8-A847-43A9-BD5A-4001F6851B7C}" destId="{9A311C16-F8F6-4680-BAF8-800C1F884DCD}" srcOrd="2" destOrd="0" parTransId="{D3017C01-8AAB-4F8A-ADDD-F3420AAE5306}" sibTransId="{58322222-2AB7-40B7-982A-0F63C0A106F4}"/>
    <dgm:cxn modelId="{FF0A28E8-C961-4A35-87AC-6B028943FB58}" srcId="{92C3BAE6-CA05-43EE-A271-B18811B8BA7F}" destId="{D61D6FF9-6123-499B-8552-1256DA781E8F}" srcOrd="0" destOrd="0" parTransId="{669DBCB6-B456-4823-934F-9247748E1F7C}" sibTransId="{04BC2C57-CE1F-4B88-ACF0-D6249142B39D}"/>
    <dgm:cxn modelId="{F268628A-55BE-4EDA-9549-05C50A169758}" srcId="{9A311C16-F8F6-4680-BAF8-800C1F884DCD}" destId="{7436D652-EC19-410D-9818-A1E06C1955B1}" srcOrd="0" destOrd="0" parTransId="{C85DDE0F-5269-49D5-B46D-1D3ABBD38318}" sibTransId="{25C5D92B-C6DE-45CF-ABA3-C3D821D7340E}"/>
    <dgm:cxn modelId="{762E3AF5-B781-4E57-9A5B-9ABF7BB8EE3A}" type="presOf" srcId="{9A311C16-F8F6-4680-BAF8-800C1F884DCD}" destId="{C0B3595F-61E3-449D-B688-B9E71BABF135}" srcOrd="1" destOrd="0" presId="urn:microsoft.com/office/officeart/2005/8/layout/list1"/>
    <dgm:cxn modelId="{E9810610-822A-4615-9AB6-263C515A4E08}" type="presOf" srcId="{B3A8A4B3-D753-41C1-97E1-F9E649165E6E}" destId="{809CEF37-C335-4C14-8BB2-D3CFC07C422E}" srcOrd="1" destOrd="0" presId="urn:microsoft.com/office/officeart/2005/8/layout/list1"/>
    <dgm:cxn modelId="{E40BC4C6-838A-4FB0-B045-B6575D0F7637}" srcId="{B3A8A4B3-D753-41C1-97E1-F9E649165E6E}" destId="{B0E31D9A-134A-409B-995A-A89C2CBB6018}" srcOrd="0" destOrd="0" parTransId="{2B1E96E5-75D3-4B0C-86D0-8B572F772649}" sibTransId="{0F2D336B-1F14-4555-A0B7-7ED114BD8832}"/>
    <dgm:cxn modelId="{21915010-3AD9-45AE-BA26-E23A83C5DADA}" type="presOf" srcId="{92C3BAE6-CA05-43EE-A271-B18811B8BA7F}" destId="{92C0132C-4BF3-490B-B7BB-ECE544BCECAD}" srcOrd="0" destOrd="0" presId="urn:microsoft.com/office/officeart/2005/8/layout/list1"/>
    <dgm:cxn modelId="{135CB53E-C8E2-4A09-B2C3-9C6664626114}" type="presOf" srcId="{B0E31D9A-134A-409B-995A-A89C2CBB6018}" destId="{9443C4F8-10C6-4A7D-8E0C-3554B2AEA336}" srcOrd="0" destOrd="0" presId="urn:microsoft.com/office/officeart/2005/8/layout/list1"/>
    <dgm:cxn modelId="{9191D55D-0EA8-4034-A2E6-6A11E310BD24}" srcId="{D814CFC8-A847-43A9-BD5A-4001F6851B7C}" destId="{92C3BAE6-CA05-43EE-A271-B18811B8BA7F}" srcOrd="1" destOrd="0" parTransId="{5CE678AC-D87B-4B50-86EC-B99D79E353F1}" sibTransId="{C76C87FB-90FF-42DA-8C84-CFDE7ACE96BA}"/>
    <dgm:cxn modelId="{6FBF7B13-7D8A-4E27-A78E-4D22FA28437F}" type="presOf" srcId="{92C3BAE6-CA05-43EE-A271-B18811B8BA7F}" destId="{AB4CD4E6-8877-4F27-A731-5A22A7743335}" srcOrd="1" destOrd="0" presId="urn:microsoft.com/office/officeart/2005/8/layout/list1"/>
    <dgm:cxn modelId="{51B0C401-A2A5-45A1-A03C-43F782033B1B}" srcId="{DE28A1B4-0AB8-4529-A98D-F8976194737B}" destId="{FA321D11-6D2B-4E34-9B7E-CE49C0A02CE9}" srcOrd="0" destOrd="0" parTransId="{2E9868DC-96CD-4A9B-9FF3-4FF66AE4FB49}" sibTransId="{54E2123A-6901-4F2D-9A63-F9917E49AF4D}"/>
    <dgm:cxn modelId="{8578E10D-6E16-4FC7-B854-D15E4C32DEE5}" type="presOf" srcId="{FA321D11-6D2B-4E34-9B7E-CE49C0A02CE9}" destId="{5E6F03C8-17E9-4000-8EB5-289BCA8243E4}" srcOrd="0" destOrd="0" presId="urn:microsoft.com/office/officeart/2005/8/layout/list1"/>
    <dgm:cxn modelId="{62068329-2B88-42B4-BB1E-8A9BB02B5C81}" srcId="{D814CFC8-A847-43A9-BD5A-4001F6851B7C}" destId="{B3A8A4B3-D753-41C1-97E1-F9E649165E6E}" srcOrd="0" destOrd="0" parTransId="{3741A496-2AAC-4FB9-9A70-EA22FD384DD5}" sibTransId="{2DB2259F-65DE-431D-AE04-289592F053CF}"/>
    <dgm:cxn modelId="{2572B798-5BCE-4B33-9876-0100C6917EA6}" srcId="{D814CFC8-A847-43A9-BD5A-4001F6851B7C}" destId="{DE28A1B4-0AB8-4529-A98D-F8976194737B}" srcOrd="3" destOrd="0" parTransId="{9F589927-714F-48DB-A0AE-513D572D95C9}" sibTransId="{B405653A-7667-4BCC-82BF-37F8688D2ABD}"/>
    <dgm:cxn modelId="{2522F30E-EAD2-4C5A-81C7-B5DA9CC6F852}" type="presOf" srcId="{D61D6FF9-6123-499B-8552-1256DA781E8F}" destId="{053E79FB-14C2-40AF-A96A-56CB848C9296}" srcOrd="0" destOrd="0" presId="urn:microsoft.com/office/officeart/2005/8/layout/list1"/>
    <dgm:cxn modelId="{26E31764-C0CA-4267-93E7-3EFF2A92175C}" type="presParOf" srcId="{FE54B8FE-4CF6-4ED1-91EE-60B5866B7FE2}" destId="{2DFD1BCB-80A7-4D95-ACBE-883DFEF69C87}" srcOrd="0" destOrd="0" presId="urn:microsoft.com/office/officeart/2005/8/layout/list1"/>
    <dgm:cxn modelId="{17D9486F-9655-4EC7-8D99-DA6D567D6104}" type="presParOf" srcId="{2DFD1BCB-80A7-4D95-ACBE-883DFEF69C87}" destId="{F463CC3E-B368-495A-8A11-5FA437B363C2}" srcOrd="0" destOrd="0" presId="urn:microsoft.com/office/officeart/2005/8/layout/list1"/>
    <dgm:cxn modelId="{6F490FAE-FE26-467E-9EE4-B452B96623B8}" type="presParOf" srcId="{2DFD1BCB-80A7-4D95-ACBE-883DFEF69C87}" destId="{809CEF37-C335-4C14-8BB2-D3CFC07C422E}" srcOrd="1" destOrd="0" presId="urn:microsoft.com/office/officeart/2005/8/layout/list1"/>
    <dgm:cxn modelId="{45E4D5AC-BEC4-417D-9222-2F54DC701077}" type="presParOf" srcId="{FE54B8FE-4CF6-4ED1-91EE-60B5866B7FE2}" destId="{05E445BA-7CCB-40B6-B710-806630361EEE}" srcOrd="1" destOrd="0" presId="urn:microsoft.com/office/officeart/2005/8/layout/list1"/>
    <dgm:cxn modelId="{D25EFA38-94B3-45B9-B1EC-0C159631201A}" type="presParOf" srcId="{FE54B8FE-4CF6-4ED1-91EE-60B5866B7FE2}" destId="{9443C4F8-10C6-4A7D-8E0C-3554B2AEA336}" srcOrd="2" destOrd="0" presId="urn:microsoft.com/office/officeart/2005/8/layout/list1"/>
    <dgm:cxn modelId="{9E796A11-697D-4D13-8689-09A48976FC63}" type="presParOf" srcId="{FE54B8FE-4CF6-4ED1-91EE-60B5866B7FE2}" destId="{C80CE020-13C8-4F12-93D8-B8E0ADDE80AC}" srcOrd="3" destOrd="0" presId="urn:microsoft.com/office/officeart/2005/8/layout/list1"/>
    <dgm:cxn modelId="{EBA841E6-DBB0-418F-BEBF-976016C404DB}" type="presParOf" srcId="{FE54B8FE-4CF6-4ED1-91EE-60B5866B7FE2}" destId="{B1AAB1A1-1186-4B6D-BD37-9BBE4EC412BF}" srcOrd="4" destOrd="0" presId="urn:microsoft.com/office/officeart/2005/8/layout/list1"/>
    <dgm:cxn modelId="{B328445C-4935-45B8-9564-E86B11CC7A18}" type="presParOf" srcId="{B1AAB1A1-1186-4B6D-BD37-9BBE4EC412BF}" destId="{92C0132C-4BF3-490B-B7BB-ECE544BCECAD}" srcOrd="0" destOrd="0" presId="urn:microsoft.com/office/officeart/2005/8/layout/list1"/>
    <dgm:cxn modelId="{7DCE190C-6B86-436F-A328-3E9B31A85F85}" type="presParOf" srcId="{B1AAB1A1-1186-4B6D-BD37-9BBE4EC412BF}" destId="{AB4CD4E6-8877-4F27-A731-5A22A7743335}" srcOrd="1" destOrd="0" presId="urn:microsoft.com/office/officeart/2005/8/layout/list1"/>
    <dgm:cxn modelId="{79387BAD-2488-4D54-881B-FECDCC0ACBDA}" type="presParOf" srcId="{FE54B8FE-4CF6-4ED1-91EE-60B5866B7FE2}" destId="{080E2C88-7D23-4E5E-B312-28B70A8F7425}" srcOrd="5" destOrd="0" presId="urn:microsoft.com/office/officeart/2005/8/layout/list1"/>
    <dgm:cxn modelId="{60A10B4D-417D-466A-B1B2-A6B64E22169E}" type="presParOf" srcId="{FE54B8FE-4CF6-4ED1-91EE-60B5866B7FE2}" destId="{053E79FB-14C2-40AF-A96A-56CB848C9296}" srcOrd="6" destOrd="0" presId="urn:microsoft.com/office/officeart/2005/8/layout/list1"/>
    <dgm:cxn modelId="{6D5356F5-E9A5-4FBB-AE78-163F84DD4B76}" type="presParOf" srcId="{FE54B8FE-4CF6-4ED1-91EE-60B5866B7FE2}" destId="{2C51A536-D82B-426B-B5B6-8A88B87FB6C4}" srcOrd="7" destOrd="0" presId="urn:microsoft.com/office/officeart/2005/8/layout/list1"/>
    <dgm:cxn modelId="{E3653829-EE32-4E20-9F6E-C9780F6C6F72}" type="presParOf" srcId="{FE54B8FE-4CF6-4ED1-91EE-60B5866B7FE2}" destId="{5D4C377E-DF77-431C-B042-EB3C66C3AC75}" srcOrd="8" destOrd="0" presId="urn:microsoft.com/office/officeart/2005/8/layout/list1"/>
    <dgm:cxn modelId="{19404015-2AFC-4387-AE6C-08F797EF39B2}" type="presParOf" srcId="{5D4C377E-DF77-431C-B042-EB3C66C3AC75}" destId="{AC0C4055-786E-47DC-99B7-E5F6AA898E24}" srcOrd="0" destOrd="0" presId="urn:microsoft.com/office/officeart/2005/8/layout/list1"/>
    <dgm:cxn modelId="{F0C813A0-BA64-4F23-BC3C-9887BE6E8DD3}" type="presParOf" srcId="{5D4C377E-DF77-431C-B042-EB3C66C3AC75}" destId="{C0B3595F-61E3-449D-B688-B9E71BABF135}" srcOrd="1" destOrd="0" presId="urn:microsoft.com/office/officeart/2005/8/layout/list1"/>
    <dgm:cxn modelId="{2293C867-282E-4AFB-BF93-7391685D0470}" type="presParOf" srcId="{FE54B8FE-4CF6-4ED1-91EE-60B5866B7FE2}" destId="{A222E409-9ACB-4ACE-86CB-75CA5BB798DD}" srcOrd="9" destOrd="0" presId="urn:microsoft.com/office/officeart/2005/8/layout/list1"/>
    <dgm:cxn modelId="{4F7019B4-5E2F-4F1C-BCC2-FDD26EEBD995}" type="presParOf" srcId="{FE54B8FE-4CF6-4ED1-91EE-60B5866B7FE2}" destId="{2F532A19-4549-42F6-9F14-CCEF29A1710F}" srcOrd="10" destOrd="0" presId="urn:microsoft.com/office/officeart/2005/8/layout/list1"/>
    <dgm:cxn modelId="{173B3756-3BFA-4D25-B1BE-676B04DFC510}" type="presParOf" srcId="{FE54B8FE-4CF6-4ED1-91EE-60B5866B7FE2}" destId="{489CD48B-E271-4280-BF48-057E5089CF34}" srcOrd="11" destOrd="0" presId="urn:microsoft.com/office/officeart/2005/8/layout/list1"/>
    <dgm:cxn modelId="{8A5B88D2-0BA6-420A-AF7F-B9B2B698D88A}" type="presParOf" srcId="{FE54B8FE-4CF6-4ED1-91EE-60B5866B7FE2}" destId="{58375977-DAC9-4CDE-9D1A-4F0F8809619B}" srcOrd="12" destOrd="0" presId="urn:microsoft.com/office/officeart/2005/8/layout/list1"/>
    <dgm:cxn modelId="{25F8DF3E-2F23-4482-B756-93CA565E8198}" type="presParOf" srcId="{58375977-DAC9-4CDE-9D1A-4F0F8809619B}" destId="{EAA9D932-186B-4855-8DAC-E1017ADD9CDC}" srcOrd="0" destOrd="0" presId="urn:microsoft.com/office/officeart/2005/8/layout/list1"/>
    <dgm:cxn modelId="{96E35477-46BA-43E1-8328-286A4E1F4E2A}" type="presParOf" srcId="{58375977-DAC9-4CDE-9D1A-4F0F8809619B}" destId="{48237F63-4E55-48E8-9B3E-BFB18F71676F}" srcOrd="1" destOrd="0" presId="urn:microsoft.com/office/officeart/2005/8/layout/list1"/>
    <dgm:cxn modelId="{8687A934-1CFB-4A1F-B986-F4D5105A5839}" type="presParOf" srcId="{FE54B8FE-4CF6-4ED1-91EE-60B5866B7FE2}" destId="{BA92F9B8-0C4B-495C-9553-85285D9EB0A0}" srcOrd="13" destOrd="0" presId="urn:microsoft.com/office/officeart/2005/8/layout/list1"/>
    <dgm:cxn modelId="{09AD916A-5FAF-4D55-82B7-546B1944C231}" type="presParOf" srcId="{FE54B8FE-4CF6-4ED1-91EE-60B5866B7FE2}" destId="{5E6F03C8-17E9-4000-8EB5-289BCA8243E4}" srcOrd="14"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Light" pitchFamily="34" charset="0"/>
              </a:defRPr>
            </a:lvl1pPr>
          </a:lstStyle>
          <a:p>
            <a:pPr>
              <a:defRPr/>
            </a:pPr>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Light" pitchFamily="34" charset="0"/>
              </a:defRPr>
            </a:lvl1pPr>
          </a:lstStyle>
          <a:p>
            <a:pPr>
              <a:defRPr/>
            </a:pPr>
            <a:fld id="{2F6B79A5-85D2-4C4F-ABD3-AFC6EC453DE4}" type="datetimeFigureOut">
              <a:rPr lang="pt-PT"/>
              <a:pPr>
                <a:defRPr/>
              </a:pPr>
              <a:t>31-08-2013</a:t>
            </a:fld>
            <a:endParaRPr lang="pt-PT"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pt-PT" noProof="0" dirty="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Light" pitchFamily="34" charset="0"/>
              </a:defRPr>
            </a:lvl1pPr>
          </a:lstStyle>
          <a:p>
            <a:pPr>
              <a:defRPr/>
            </a:pPr>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Light" pitchFamily="34" charset="0"/>
              </a:defRPr>
            </a:lvl1pPr>
          </a:lstStyle>
          <a:p>
            <a:pPr>
              <a:defRPr/>
            </a:pPr>
            <a:fld id="{220A3472-D967-4D08-ABAE-B01511B0E0C4}" type="slidenum">
              <a:rPr lang="pt-PT"/>
              <a:pPr>
                <a:defRPr/>
              </a:pPr>
              <a:t>‹#›</a:t>
            </a:fld>
            <a:endParaRPr lang="pt-PT"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Ligh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Ligh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Ligh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Ligh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F55E54-A57A-43B1-A6A7-C6A59FFE7DF5}"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8A0D72-1F30-4FA9-B316-FC0DCA110B71}" type="slidenum">
              <a:rPr lang="en-US" smtClean="0"/>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rPr>
              <a:t>I’d like to share something of our ethos and beliefs. Microsoft is working to bring the benefits of technology and technology skills to all. We share the ultimate aim of all stakeholders, to use technology to help improve education and learning, create opportunity, and raise living standards for people around the world. Our commitment therefore, is to the success of each educator and learner.  </a:t>
            </a:r>
          </a:p>
          <a:p>
            <a:r>
              <a:rPr lang="en-US" smtClean="0">
                <a:latin typeface="Arial" pitchFamily="34" charset="0"/>
              </a:rPr>
              <a:t> </a:t>
            </a:r>
          </a:p>
          <a:p>
            <a:r>
              <a:rPr lang="en-US" smtClean="0">
                <a:latin typeface="Arial" pitchFamily="34" charset="0"/>
              </a:rPr>
              <a:t>Our vision is to help expand the power of education for all through personalized learning. That is why Microsoft partners with education communities around the world to deliver a relevant and effective scalable set of technologies, services and programs that focus the contributions of many on improved learning outcomes for the individual.</a:t>
            </a:r>
          </a:p>
          <a:p>
            <a:r>
              <a:rPr lang="en-US" smtClean="0">
                <a:latin typeface="Arial" pitchFamily="34" charset="0"/>
              </a:rPr>
              <a:t> </a:t>
            </a:r>
          </a:p>
          <a:p>
            <a:r>
              <a:rPr lang="en-US" smtClean="0">
                <a:latin typeface="Arial" pitchFamily="34" charset="0"/>
              </a:rPr>
              <a:t>We believe: </a:t>
            </a:r>
          </a:p>
          <a:p>
            <a:r>
              <a:rPr lang="en-US" smtClean="0">
                <a:latin typeface="Arial" pitchFamily="34" charset="0"/>
              </a:rPr>
              <a:t>An excellent education is a basic right and a social imperative </a:t>
            </a:r>
          </a:p>
          <a:p>
            <a:r>
              <a:rPr lang="en-US" smtClean="0">
                <a:latin typeface="Arial" pitchFamily="34" charset="0"/>
              </a:rPr>
              <a:t>Technology can accelerate insight and impact</a:t>
            </a:r>
          </a:p>
          <a:p>
            <a:r>
              <a:rPr lang="en-US" smtClean="0">
                <a:latin typeface="Arial" pitchFamily="34" charset="0"/>
              </a:rPr>
              <a:t>Effective, immersive learning experiences inspire improved outcomes </a:t>
            </a:r>
          </a:p>
          <a:p>
            <a:r>
              <a:rPr lang="en-US" smtClean="0">
                <a:latin typeface="Arial" pitchFamily="34" charset="0"/>
              </a:rPr>
              <a:t>Communities of committed, collaborative participants are essential to advancing education </a:t>
            </a:r>
          </a:p>
          <a:p>
            <a:r>
              <a:rPr lang="en-US" smtClean="0">
                <a:latin typeface="Arial" pitchFamily="34" charset="0"/>
              </a:rPr>
              <a:t> </a:t>
            </a:r>
          </a:p>
          <a:p>
            <a:r>
              <a:rPr lang="en-US" smtClean="0">
                <a:latin typeface="Arial" pitchFamily="34" charset="0"/>
              </a:rPr>
              <a:t>In this context, education should prepare learners with skills and competencies for successful and productive lives. Enabling Jobs &amp; Opportunities includes training teachers in exploiting ICT to improve teaching and learning; supporting lifelong learning; and assisting with the development of digital curricula and learning communities.</a:t>
            </a:r>
          </a:p>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D68162-93EC-425E-92D4-7C6B649AB747}"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6508377" cy="1143000"/>
          </a:xfrm>
          <a:prstGeom prst="rect">
            <a:avLst/>
          </a:prstGeom>
        </p:spPr>
        <p:txBody>
          <a:bodyPr/>
          <a:lstStyle>
            <a:lvl1pPr>
              <a:defRPr>
                <a:latin typeface="Segoe Light"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a:xfrm>
            <a:off x="457199" y="1371600"/>
            <a:ext cx="8494060" cy="4754563"/>
          </a:xfrm>
          <a:prstGeom prst="rect">
            <a:avLst/>
          </a:prstGeom>
        </p:spPr>
        <p:txBody>
          <a:bodyPr/>
          <a:lstStyle>
            <a:lvl1pPr>
              <a:defRPr>
                <a:latin typeface="Segoe Light" pitchFamily="34" charset="0"/>
              </a:defRPr>
            </a:lvl1pPr>
            <a:lvl2pPr>
              <a:defRPr>
                <a:latin typeface="Segoe Light" pitchFamily="34" charset="0"/>
              </a:defRPr>
            </a:lvl2pPr>
            <a:lvl3pPr>
              <a:defRPr>
                <a:latin typeface="Segoe Light" pitchFamily="34" charset="0"/>
              </a:defRPr>
            </a:lvl3pPr>
            <a:lvl4pPr>
              <a:defRPr>
                <a:latin typeface="Segoe Light" pitchFamily="34" charset="0"/>
              </a:defRPr>
            </a:lvl4pPr>
            <a:lvl5pPr>
              <a:defRPr>
                <a:latin typeface="Segoe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9C185F6-F7B2-4B6A-9EC7-61DFD7A515E3}" type="datetimeFigureOut">
              <a:rPr lang="en-US"/>
              <a:pPr>
                <a:defRPr/>
              </a:pPr>
              <a:t>8/31/2013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79FF19-A623-4B8F-99F4-F77FFCF764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5149" r:id="rId1"/>
    <p:sldLayoutId id="2147485151" r:id="rId2"/>
    <p:sldLayoutId id="2147485165" r:id="rId3"/>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youtube.com/watch?v=wI_4U6WC8Dc&amp;feature=youtu.be" TargetMode="Externa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TBRQXvorAkE&amp;feature=youtu.b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youtube.com/watch?v=rL8a_ZAIXB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hyperlink" Target="https://sites.google.com/site/nasportfolio/home" TargetMode="External"/><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blogger.com/" TargetMode="Externa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openxmlformats.org/officeDocument/2006/relationships/diagramData" Target="../diagrams/data7.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avremenanastava.blogspot.com/"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0" y="1337480"/>
            <a:ext cx="9144000" cy="1937983"/>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CS" sz="3600" b="1" dirty="0"/>
          </a:p>
        </p:txBody>
      </p:sp>
      <p:pic>
        <p:nvPicPr>
          <p:cNvPr id="7" name="Picture 6" descr="гугл.jpg"/>
          <p:cNvPicPr>
            <a:picLocks noChangeAspect="1"/>
          </p:cNvPicPr>
          <p:nvPr/>
        </p:nvPicPr>
        <p:blipFill>
          <a:blip r:embed="rId2"/>
          <a:stretch>
            <a:fillRect/>
          </a:stretch>
        </p:blipFill>
        <p:spPr>
          <a:xfrm>
            <a:off x="5964072" y="1378424"/>
            <a:ext cx="3179928" cy="1889918"/>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Rectangle 7"/>
          <p:cNvSpPr/>
          <p:nvPr/>
        </p:nvSpPr>
        <p:spPr>
          <a:xfrm>
            <a:off x="0" y="1951630"/>
            <a:ext cx="6149837" cy="584775"/>
          </a:xfrm>
          <a:prstGeom prst="rect">
            <a:avLst/>
          </a:prstGeom>
        </p:spPr>
        <p:txBody>
          <a:bodyPr wrap="square">
            <a:spAutoFit/>
          </a:bodyPr>
          <a:lstStyle/>
          <a:p>
            <a:pPr lvl="0" eaLnBrk="0" hangingPunct="0"/>
            <a:r>
              <a:rPr lang="sr-Latn-CS" sz="3200" b="1" dirty="0" smtClean="0">
                <a:latin typeface="Calibri" pitchFamily="34" charset="0"/>
                <a:ea typeface="Times New Roman" pitchFamily="18" charset="0"/>
                <a:cs typeface="Times New Roman" pitchFamily="18" charset="0"/>
              </a:rPr>
              <a:t>Гугл-сајт као лични портфолио</a:t>
            </a:r>
            <a:endParaRPr lang="sr-Latn-CS" sz="3200" b="1" dirty="0" smtClean="0"/>
          </a:p>
        </p:txBody>
      </p:sp>
      <p:sp>
        <p:nvSpPr>
          <p:cNvPr id="9" name="Rectangle 8"/>
          <p:cNvSpPr/>
          <p:nvPr/>
        </p:nvSpPr>
        <p:spPr>
          <a:xfrm>
            <a:off x="0" y="1405719"/>
            <a:ext cx="5529089" cy="584775"/>
          </a:xfrm>
          <a:prstGeom prst="rect">
            <a:avLst/>
          </a:prstGeom>
        </p:spPr>
        <p:txBody>
          <a:bodyPr wrap="square">
            <a:spAutoFit/>
          </a:bodyPr>
          <a:lstStyle/>
          <a:p>
            <a:r>
              <a:rPr lang="sr-Cyrl-CS" sz="3200" b="1" dirty="0" smtClean="0"/>
              <a:t>Гугл наставник</a:t>
            </a:r>
            <a:endParaRPr lang="sr-Latn-CS" sz="3200" b="1" dirty="0"/>
          </a:p>
        </p:txBody>
      </p:sp>
      <p:sp>
        <p:nvSpPr>
          <p:cNvPr id="10" name="Rectangle 9"/>
          <p:cNvSpPr/>
          <p:nvPr/>
        </p:nvSpPr>
        <p:spPr>
          <a:xfrm>
            <a:off x="0" y="2552131"/>
            <a:ext cx="5534057" cy="523220"/>
          </a:xfrm>
          <a:prstGeom prst="rect">
            <a:avLst/>
          </a:prstGeom>
        </p:spPr>
        <p:txBody>
          <a:bodyPr wrap="square">
            <a:spAutoFit/>
          </a:bodyPr>
          <a:lstStyle/>
          <a:p>
            <a:r>
              <a:rPr lang="sr-Cyrl-CS" sz="2800" b="1" dirty="0" smtClean="0"/>
              <a:t>Блог о настави</a:t>
            </a:r>
            <a:endParaRPr lang="sr-Latn-CS" sz="2800" b="1" dirty="0"/>
          </a:p>
        </p:txBody>
      </p:sp>
      <p:sp>
        <p:nvSpPr>
          <p:cNvPr id="12" name="TextBox 11"/>
          <p:cNvSpPr txBox="1"/>
          <p:nvPr/>
        </p:nvSpPr>
        <p:spPr>
          <a:xfrm>
            <a:off x="5718412" y="5977719"/>
            <a:ext cx="3580494" cy="646331"/>
          </a:xfrm>
          <a:prstGeom prst="rect">
            <a:avLst/>
          </a:prstGeom>
          <a:noFill/>
        </p:spPr>
        <p:txBody>
          <a:bodyPr wrap="square" rtlCol="0">
            <a:spAutoFit/>
          </a:bodyPr>
          <a:lstStyle/>
          <a:p>
            <a:r>
              <a:rPr lang="sr-Cyrl-CS" b="1" dirty="0" smtClean="0">
                <a:solidFill>
                  <a:srgbClr val="002060"/>
                </a:solidFill>
              </a:rPr>
              <a:t>Аутор: Слађана </a:t>
            </a:r>
            <a:r>
              <a:rPr lang="sr-Cyrl-CS" b="1" dirty="0" smtClean="0">
                <a:solidFill>
                  <a:srgbClr val="002060"/>
                </a:solidFill>
              </a:rPr>
              <a:t>Трајковић,</a:t>
            </a:r>
            <a:endParaRPr lang="sr-Cyrl-CS" b="1" dirty="0" smtClean="0">
              <a:solidFill>
                <a:srgbClr val="002060"/>
              </a:solidFill>
            </a:endParaRPr>
          </a:p>
          <a:p>
            <a:pPr algn="ctr"/>
            <a:r>
              <a:rPr lang="sr-Cyrl-CS" b="1" dirty="0" smtClean="0">
                <a:solidFill>
                  <a:srgbClr val="002060"/>
                </a:solidFill>
              </a:rPr>
              <a:t>ТШ,,15.мај” Прокупље</a:t>
            </a:r>
            <a:endParaRPr lang="sr-Latn-CS" b="1" dirty="0">
              <a:solidFill>
                <a:srgbClr val="002060"/>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6024" y="750627"/>
            <a:ext cx="3889612" cy="1569660"/>
          </a:xfrm>
          <a:prstGeom prst="rect">
            <a:avLst/>
          </a:prstGeom>
          <a:noFill/>
        </p:spPr>
        <p:txBody>
          <a:bodyPr wrap="square" rtlCol="0">
            <a:spAutoFit/>
          </a:bodyPr>
          <a:lstStyle/>
          <a:p>
            <a:pPr algn="ctr"/>
            <a:r>
              <a:rPr lang="sr-Cyrl-CS" sz="2400" dirty="0" smtClean="0"/>
              <a:t>Од материјала који су ученици прикупили, </a:t>
            </a:r>
          </a:p>
          <a:p>
            <a:pPr algn="ctr"/>
            <a:r>
              <a:rPr lang="sr-Cyrl-CS" sz="2400" dirty="0" smtClean="0"/>
              <a:t>направљена је презентација.</a:t>
            </a:r>
            <a:endParaRPr lang="sr-Latn-CS" sz="2400" dirty="0"/>
          </a:p>
        </p:txBody>
      </p:sp>
      <p:pic>
        <p:nvPicPr>
          <p:cNvPr id="11" name="Picture 10" descr="sof.jpg"/>
          <p:cNvPicPr>
            <a:picLocks noChangeAspect="1"/>
          </p:cNvPicPr>
          <p:nvPr/>
        </p:nvPicPr>
        <p:blipFill>
          <a:blip r:embed="rId2"/>
          <a:srcRect l="8417" r="8469"/>
          <a:stretch>
            <a:fillRect/>
          </a:stretch>
        </p:blipFill>
        <p:spPr>
          <a:xfrm>
            <a:off x="1050877" y="367518"/>
            <a:ext cx="3480179" cy="26170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descr="sof2.jpg"/>
          <p:cNvPicPr>
            <a:picLocks noChangeAspect="1"/>
          </p:cNvPicPr>
          <p:nvPr/>
        </p:nvPicPr>
        <p:blipFill>
          <a:blip r:embed="rId3" cstate="print"/>
          <a:srcRect l="8507" r="8657"/>
          <a:stretch>
            <a:fillRect/>
          </a:stretch>
        </p:blipFill>
        <p:spPr>
          <a:xfrm rot="292198">
            <a:off x="320291" y="4851030"/>
            <a:ext cx="2241959" cy="1691568"/>
          </a:xfrm>
          <a:prstGeom prst="rect">
            <a:avLst/>
          </a:prstGeom>
          <a:ln>
            <a:noFill/>
          </a:ln>
          <a:effectLst>
            <a:outerShdw blurRad="190500" algn="tl" rotWithShape="0">
              <a:srgbClr val="000000">
                <a:alpha val="70000"/>
              </a:srgbClr>
            </a:outerShdw>
          </a:effectLst>
        </p:spPr>
      </p:pic>
      <p:pic>
        <p:nvPicPr>
          <p:cNvPr id="13" name="Picture 12" descr="sof3.jpg"/>
          <p:cNvPicPr>
            <a:picLocks noChangeAspect="1"/>
          </p:cNvPicPr>
          <p:nvPr/>
        </p:nvPicPr>
        <p:blipFill>
          <a:blip r:embed="rId4"/>
          <a:srcRect l="8507" r="8806"/>
          <a:stretch>
            <a:fillRect/>
          </a:stretch>
        </p:blipFill>
        <p:spPr>
          <a:xfrm rot="21403315">
            <a:off x="1741235" y="4749421"/>
            <a:ext cx="2376592" cy="1796386"/>
          </a:xfrm>
          <a:prstGeom prst="rect">
            <a:avLst/>
          </a:prstGeom>
          <a:ln>
            <a:noFill/>
          </a:ln>
          <a:effectLst>
            <a:outerShdw blurRad="190500" algn="tl" rotWithShape="0">
              <a:srgbClr val="000000">
                <a:alpha val="70000"/>
              </a:srgbClr>
            </a:outerShdw>
          </a:effectLst>
        </p:spPr>
      </p:pic>
      <p:pic>
        <p:nvPicPr>
          <p:cNvPr id="14" name="Picture 13" descr="sof4.jpg"/>
          <p:cNvPicPr>
            <a:picLocks noChangeAspect="1"/>
          </p:cNvPicPr>
          <p:nvPr/>
        </p:nvPicPr>
        <p:blipFill>
          <a:blip r:embed="rId5"/>
          <a:srcRect l="8657" r="8657"/>
          <a:stretch>
            <a:fillRect/>
          </a:stretch>
        </p:blipFill>
        <p:spPr>
          <a:xfrm rot="219828">
            <a:off x="3166280" y="4692602"/>
            <a:ext cx="2415653" cy="1825911"/>
          </a:xfrm>
          <a:prstGeom prst="rect">
            <a:avLst/>
          </a:prstGeom>
          <a:ln>
            <a:noFill/>
          </a:ln>
          <a:effectLst>
            <a:outerShdw blurRad="190500" algn="tl" rotWithShape="0">
              <a:srgbClr val="000000">
                <a:alpha val="70000"/>
              </a:srgbClr>
            </a:outerShdw>
          </a:effectLst>
        </p:spPr>
      </p:pic>
      <p:pic>
        <p:nvPicPr>
          <p:cNvPr id="15" name="Picture 14" descr="sof5.jpg"/>
          <p:cNvPicPr>
            <a:picLocks noChangeAspect="1"/>
          </p:cNvPicPr>
          <p:nvPr/>
        </p:nvPicPr>
        <p:blipFill>
          <a:blip r:embed="rId6"/>
          <a:srcRect l="8507" r="8806"/>
          <a:stretch>
            <a:fillRect/>
          </a:stretch>
        </p:blipFill>
        <p:spPr>
          <a:xfrm rot="21176136">
            <a:off x="4640238" y="4664844"/>
            <a:ext cx="2452375" cy="1853668"/>
          </a:xfrm>
          <a:prstGeom prst="rect">
            <a:avLst/>
          </a:prstGeom>
          <a:ln>
            <a:noFill/>
          </a:ln>
          <a:effectLst>
            <a:outerShdw blurRad="190500" algn="tl" rotWithShape="0">
              <a:srgbClr val="000000">
                <a:alpha val="70000"/>
              </a:srgbClr>
            </a:outerShdw>
          </a:effectLst>
        </p:spPr>
      </p:pic>
      <p:pic>
        <p:nvPicPr>
          <p:cNvPr id="16" name="Picture 15" descr="sof6.jpg"/>
          <p:cNvPicPr>
            <a:picLocks noChangeAspect="1"/>
          </p:cNvPicPr>
          <p:nvPr/>
        </p:nvPicPr>
        <p:blipFill>
          <a:blip r:embed="rId7"/>
          <a:srcRect l="8507" r="8657"/>
          <a:stretch>
            <a:fillRect/>
          </a:stretch>
        </p:blipFill>
        <p:spPr>
          <a:xfrm rot="336373">
            <a:off x="6237027" y="4722126"/>
            <a:ext cx="2417059" cy="1823682"/>
          </a:xfrm>
          <a:prstGeom prst="rect">
            <a:avLst/>
          </a:prstGeom>
          <a:ln>
            <a:noFill/>
          </a:ln>
          <a:effectLst>
            <a:outerShdw blurRad="190500" algn="tl" rotWithShape="0">
              <a:srgbClr val="000000">
                <a:alpha val="70000"/>
              </a:srgbClr>
            </a:outerShdw>
          </a:effectLst>
        </p:spPr>
      </p:pic>
      <p:sp>
        <p:nvSpPr>
          <p:cNvPr id="9" name="TextBox 8"/>
          <p:cNvSpPr txBox="1"/>
          <p:nvPr/>
        </p:nvSpPr>
        <p:spPr>
          <a:xfrm>
            <a:off x="559559" y="3343701"/>
            <a:ext cx="8161360" cy="707886"/>
          </a:xfrm>
          <a:prstGeom prst="rect">
            <a:avLst/>
          </a:prstGeom>
          <a:noFill/>
        </p:spPr>
        <p:txBody>
          <a:bodyPr wrap="square" rtlCol="0">
            <a:spAutoFit/>
          </a:bodyPr>
          <a:lstStyle/>
          <a:p>
            <a:pPr algn="ctr"/>
            <a:r>
              <a:rPr lang="sr-Cyrl-CS" sz="2000" dirty="0" smtClean="0"/>
              <a:t>Презентација се може погледати на линку: </a:t>
            </a:r>
          </a:p>
          <a:p>
            <a:r>
              <a:rPr lang="sr-Latn-CS" sz="2000" dirty="0" smtClean="0">
                <a:hlinkClick r:id="rId8"/>
              </a:rPr>
              <a:t>http://www.youtube.com/watch?v=wI_4U6WC8Dc&amp;feature=youtu.be</a:t>
            </a:r>
            <a:r>
              <a:rPr lang="sr-Cyrl-CS" sz="2000" dirty="0" smtClean="0">
                <a:hlinkClick r:id="rId8"/>
              </a:rPr>
              <a:t>  </a:t>
            </a:r>
            <a:endParaRPr lang="sr-Latn-CS" sz="2000" dirty="0"/>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490" y="232012"/>
            <a:ext cx="8447964" cy="1200329"/>
          </a:xfrm>
          <a:prstGeom prst="rect">
            <a:avLst/>
          </a:prstGeom>
          <a:noFill/>
        </p:spPr>
        <p:txBody>
          <a:bodyPr wrap="square" rtlCol="0">
            <a:spAutoFit/>
          </a:bodyPr>
          <a:lstStyle/>
          <a:p>
            <a:pPr algn="just"/>
            <a:r>
              <a:rPr lang="sr-Cyrl-CS" sz="2400" dirty="0" smtClean="0"/>
              <a:t>Договор са Јасном Марковић и Соњом Шумоњом, наставницама математике, око организације часа </a:t>
            </a:r>
            <a:r>
              <a:rPr lang="en-US" sz="2400" dirty="0" smtClean="0"/>
              <a:t>o</a:t>
            </a:r>
            <a:r>
              <a:rPr lang="sr-Cyrl-CS" sz="2400" dirty="0" smtClean="0"/>
              <a:t>бављан је помоћу Гугловог Хенгаута (</a:t>
            </a:r>
            <a:r>
              <a:rPr lang="en-US" sz="2400" dirty="0" smtClean="0"/>
              <a:t>Google Hangout)</a:t>
            </a:r>
            <a:endParaRPr lang="sr-Latn-CS" sz="2400" dirty="0"/>
          </a:p>
        </p:txBody>
      </p:sp>
      <p:pic>
        <p:nvPicPr>
          <p:cNvPr id="5" name="Picture 4" descr="hangout_snapshot_10.jpg"/>
          <p:cNvPicPr>
            <a:picLocks noChangeAspect="1"/>
          </p:cNvPicPr>
          <p:nvPr/>
        </p:nvPicPr>
        <p:blipFill>
          <a:blip r:embed="rId2"/>
          <a:stretch>
            <a:fillRect/>
          </a:stretch>
        </p:blipFill>
        <p:spPr>
          <a:xfrm>
            <a:off x="4629245" y="3357351"/>
            <a:ext cx="4050728" cy="27699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google-hangout-for-work-at-home-or-office.jpg"/>
          <p:cNvPicPr>
            <a:picLocks noChangeAspect="1"/>
          </p:cNvPicPr>
          <p:nvPr/>
        </p:nvPicPr>
        <p:blipFill>
          <a:blip r:embed="rId3"/>
          <a:stretch>
            <a:fillRect/>
          </a:stretch>
        </p:blipFill>
        <p:spPr>
          <a:xfrm>
            <a:off x="116763" y="2051428"/>
            <a:ext cx="4699381" cy="26434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082" y="204716"/>
            <a:ext cx="2866028" cy="2954655"/>
          </a:xfrm>
          <a:prstGeom prst="rect">
            <a:avLst/>
          </a:prstGeom>
          <a:noFill/>
        </p:spPr>
        <p:txBody>
          <a:bodyPr wrap="square" rtlCol="0">
            <a:spAutoFit/>
          </a:bodyPr>
          <a:lstStyle/>
          <a:p>
            <a:pPr algn="ctr"/>
            <a:r>
              <a:rPr lang="sr-Cyrl-CS" sz="2400" dirty="0" smtClean="0"/>
              <a:t>И пробна укључења са ученицима из наших школа рађени су помоћу Гугловог Хенгаута...</a:t>
            </a:r>
          </a:p>
          <a:p>
            <a:r>
              <a:rPr lang="sr-Cyrl-CS" dirty="0" smtClean="0"/>
              <a:t>  </a:t>
            </a:r>
            <a:endParaRPr lang="sr-Latn-CS" dirty="0"/>
          </a:p>
        </p:txBody>
      </p:sp>
      <p:pic>
        <p:nvPicPr>
          <p:cNvPr id="6" name="Picture 5" descr="hangout_snapshot_15.jpg"/>
          <p:cNvPicPr>
            <a:picLocks noChangeAspect="1"/>
          </p:cNvPicPr>
          <p:nvPr/>
        </p:nvPicPr>
        <p:blipFill>
          <a:blip r:embed="rId2" cstate="print"/>
          <a:stretch>
            <a:fillRect/>
          </a:stretch>
        </p:blipFill>
        <p:spPr>
          <a:xfrm>
            <a:off x="2407123" y="4622739"/>
            <a:ext cx="2396888" cy="1639807"/>
          </a:xfrm>
          <a:prstGeom prst="rect">
            <a:avLst/>
          </a:prstGeom>
          <a:ln>
            <a:noFill/>
          </a:ln>
          <a:effectLst>
            <a:outerShdw blurRad="190500" algn="tl" rotWithShape="0">
              <a:srgbClr val="000000">
                <a:alpha val="70000"/>
              </a:srgbClr>
            </a:outerShdw>
          </a:effectLst>
        </p:spPr>
      </p:pic>
      <p:pic>
        <p:nvPicPr>
          <p:cNvPr id="7" name="Picture 6" descr="hangout_snapshot_5.jpg"/>
          <p:cNvPicPr>
            <a:picLocks noChangeAspect="1"/>
          </p:cNvPicPr>
          <p:nvPr/>
        </p:nvPicPr>
        <p:blipFill>
          <a:blip r:embed="rId3"/>
          <a:stretch>
            <a:fillRect/>
          </a:stretch>
        </p:blipFill>
        <p:spPr>
          <a:xfrm>
            <a:off x="3671247" y="450376"/>
            <a:ext cx="5259633" cy="3596561"/>
          </a:xfrm>
          <a:prstGeom prst="rect">
            <a:avLst/>
          </a:prstGeom>
        </p:spPr>
      </p:pic>
      <p:pic>
        <p:nvPicPr>
          <p:cNvPr id="9" name="Picture 8" descr="hangout_snapshot_01.jpg"/>
          <p:cNvPicPr>
            <a:picLocks noChangeAspect="1"/>
          </p:cNvPicPr>
          <p:nvPr/>
        </p:nvPicPr>
        <p:blipFill>
          <a:blip r:embed="rId4"/>
          <a:stretch>
            <a:fillRect/>
          </a:stretch>
        </p:blipFill>
        <p:spPr>
          <a:xfrm rot="21367438">
            <a:off x="295828" y="4564595"/>
            <a:ext cx="2536431" cy="1734423"/>
          </a:xfrm>
          <a:prstGeom prst="rect">
            <a:avLst/>
          </a:prstGeom>
          <a:ln>
            <a:noFill/>
          </a:ln>
          <a:effectLst>
            <a:outerShdw blurRad="190500" algn="tl" rotWithShape="0">
              <a:srgbClr val="000000">
                <a:alpha val="70000"/>
              </a:srgbClr>
            </a:outerShdw>
          </a:effectLst>
        </p:spPr>
      </p:pic>
      <p:pic>
        <p:nvPicPr>
          <p:cNvPr id="12" name="Picture 11" descr="hangout_snapshot_8.jpg"/>
          <p:cNvPicPr>
            <a:picLocks noChangeAspect="1"/>
          </p:cNvPicPr>
          <p:nvPr/>
        </p:nvPicPr>
        <p:blipFill>
          <a:blip r:embed="rId5" cstate="print"/>
          <a:stretch>
            <a:fillRect/>
          </a:stretch>
        </p:blipFill>
        <p:spPr>
          <a:xfrm rot="479573">
            <a:off x="4526912" y="4787676"/>
            <a:ext cx="2371166" cy="1621414"/>
          </a:xfrm>
          <a:prstGeom prst="rect">
            <a:avLst/>
          </a:prstGeom>
          <a:ln>
            <a:noFill/>
          </a:ln>
          <a:effectLst>
            <a:outerShdw blurRad="190500" algn="tl" rotWithShape="0">
              <a:srgbClr val="000000">
                <a:alpha val="70000"/>
              </a:srgbClr>
            </a:outerShdw>
          </a:effectLst>
        </p:spPr>
      </p:pic>
      <p:pic>
        <p:nvPicPr>
          <p:cNvPr id="13" name="Picture 12" descr="hangout_snapshot_13.jpg"/>
          <p:cNvPicPr>
            <a:picLocks noChangeAspect="1"/>
          </p:cNvPicPr>
          <p:nvPr/>
        </p:nvPicPr>
        <p:blipFill>
          <a:blip r:embed="rId6" cstate="print"/>
          <a:stretch>
            <a:fillRect/>
          </a:stretch>
        </p:blipFill>
        <p:spPr>
          <a:xfrm rot="21330254">
            <a:off x="6496334" y="4819528"/>
            <a:ext cx="2333766" cy="1595840"/>
          </a:xfrm>
          <a:prstGeom prst="rect">
            <a:avLst/>
          </a:prstGeom>
          <a:ln>
            <a:noFill/>
          </a:ln>
          <a:effectLst>
            <a:outerShdw blurRad="190500" algn="tl" rotWithShape="0">
              <a:srgbClr val="000000">
                <a:alpha val="70000"/>
              </a:srgbClr>
            </a:outerShdw>
          </a:effectLst>
        </p:spPr>
      </p:pic>
      <p:pic>
        <p:nvPicPr>
          <p:cNvPr id="11" name="Picture 10" descr="unnamed1.jpg"/>
          <p:cNvPicPr>
            <a:picLocks noChangeAspect="1"/>
          </p:cNvPicPr>
          <p:nvPr/>
        </p:nvPicPr>
        <p:blipFill>
          <a:blip r:embed="rId7"/>
          <a:stretch>
            <a:fillRect/>
          </a:stretch>
        </p:blipFill>
        <p:spPr>
          <a:xfrm>
            <a:off x="550471" y="3002507"/>
            <a:ext cx="2545267" cy="1241946"/>
          </a:xfrm>
          <a:prstGeom prst="rect">
            <a:avLst/>
          </a:prstGeom>
          <a:ln>
            <a:noFill/>
          </a:ln>
          <a:effectLst>
            <a:outerShdw blurRad="190500" algn="tl" rotWithShape="0">
              <a:srgbClr val="000000">
                <a:alpha val="70000"/>
              </a:srgbClr>
            </a:outerShdw>
          </a:effectLst>
        </p:spPr>
      </p:pic>
    </p:spTree>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319" y="1214651"/>
            <a:ext cx="8565011" cy="830997"/>
          </a:xfrm>
          <a:prstGeom prst="rect">
            <a:avLst/>
          </a:prstGeom>
          <a:noFill/>
        </p:spPr>
        <p:txBody>
          <a:bodyPr wrap="square" rtlCol="0">
            <a:spAutoFit/>
          </a:bodyPr>
          <a:lstStyle/>
          <a:p>
            <a:r>
              <a:rPr lang="sr-Cyrl-CS" sz="2400" dirty="0" smtClean="0"/>
              <a:t>Како су текле припреме и атмосфера на часу може се видети на линку:</a:t>
            </a:r>
            <a:endParaRPr lang="sr-Latn-CS" sz="2400" dirty="0"/>
          </a:p>
        </p:txBody>
      </p:sp>
      <p:sp>
        <p:nvSpPr>
          <p:cNvPr id="3" name="Rectangle 2"/>
          <p:cNvSpPr/>
          <p:nvPr/>
        </p:nvSpPr>
        <p:spPr>
          <a:xfrm>
            <a:off x="232012" y="3105835"/>
            <a:ext cx="8529851" cy="830997"/>
          </a:xfrm>
          <a:prstGeom prst="rect">
            <a:avLst/>
          </a:prstGeom>
        </p:spPr>
        <p:txBody>
          <a:bodyPr wrap="square">
            <a:spAutoFit/>
          </a:bodyPr>
          <a:lstStyle/>
          <a:p>
            <a:r>
              <a:rPr lang="sr-Latn-CS" sz="2400" dirty="0" smtClean="0">
                <a:hlinkClick r:id="rId2"/>
              </a:rPr>
              <a:t>http://www.youtube.com/watch?v=TBRQXvorAkE&amp;feature=youtu.be</a:t>
            </a:r>
            <a:endParaRPr lang="sr-Latn-CS" sz="2400" dirty="0"/>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103" y="491319"/>
            <a:ext cx="7042246" cy="2308324"/>
          </a:xfrm>
          <a:prstGeom prst="rect">
            <a:avLst/>
          </a:prstGeom>
          <a:noFill/>
        </p:spPr>
        <p:txBody>
          <a:bodyPr wrap="square" rtlCol="0">
            <a:spAutoFit/>
          </a:bodyPr>
          <a:lstStyle/>
          <a:p>
            <a:pPr algn="just"/>
            <a:r>
              <a:rPr lang="sr-Cyrl-CS" sz="2400" dirty="0" smtClean="0"/>
              <a:t>Овако организован час изазвао је у све три школе велику пажњу ученика и колега али и медија. </a:t>
            </a:r>
            <a:endParaRPr lang="sr-Latn-CS" sz="2400" dirty="0" smtClean="0"/>
          </a:p>
          <a:p>
            <a:pPr algn="just"/>
            <a:r>
              <a:rPr lang="sr-Cyrl-CS" sz="2400" dirty="0" smtClean="0"/>
              <a:t>Телевизија </a:t>
            </a:r>
            <a:r>
              <a:rPr lang="en-US" sz="2400" dirty="0" err="1" smtClean="0"/>
              <a:t>BelleAmiee</a:t>
            </a:r>
            <a:r>
              <a:rPr lang="sr-Cyrl-CS" sz="2400" dirty="0" smtClean="0"/>
              <a:t> из Ниша направила је прилог о овом часу. Прилог се може погледати на линку: </a:t>
            </a:r>
            <a:endParaRPr lang="sr-Latn-CS" sz="2400" dirty="0"/>
          </a:p>
        </p:txBody>
      </p:sp>
      <p:sp>
        <p:nvSpPr>
          <p:cNvPr id="6" name="Rectangle 5"/>
          <p:cNvSpPr/>
          <p:nvPr/>
        </p:nvSpPr>
        <p:spPr>
          <a:xfrm>
            <a:off x="873457" y="3043451"/>
            <a:ext cx="7915701" cy="523220"/>
          </a:xfrm>
          <a:prstGeom prst="rect">
            <a:avLst/>
          </a:prstGeom>
        </p:spPr>
        <p:txBody>
          <a:bodyPr wrap="square">
            <a:spAutoFit/>
          </a:bodyPr>
          <a:lstStyle/>
          <a:p>
            <a:r>
              <a:rPr lang="sr-Cyrl-CS" sz="2800" u="sng" dirty="0" smtClean="0">
                <a:hlinkClick r:id="rId2"/>
              </a:rPr>
              <a:t>http://www.youtube.com/watch?v=rL8a_ZAIXB8</a:t>
            </a:r>
            <a:endParaRPr lang="sr-Latn-CS" sz="2800" dirty="0"/>
          </a:p>
        </p:txBody>
      </p:sp>
      <p:pic>
        <p:nvPicPr>
          <p:cNvPr id="9" name="Picture 8" descr="ucommerce-tv.png"/>
          <p:cNvPicPr>
            <a:picLocks noChangeAspect="1"/>
          </p:cNvPicPr>
          <p:nvPr/>
        </p:nvPicPr>
        <p:blipFill>
          <a:blip r:embed="rId3"/>
          <a:stretch>
            <a:fillRect/>
          </a:stretch>
        </p:blipFill>
        <p:spPr>
          <a:xfrm>
            <a:off x="5281684" y="3432412"/>
            <a:ext cx="3425588" cy="3425588"/>
          </a:xfrm>
          <a:prstGeom prst="rect">
            <a:avLst/>
          </a:prstGeom>
        </p:spPr>
      </p:pic>
    </p:spTree>
  </p:cSld>
  <p:clrMapOvr>
    <a:masterClrMapping/>
  </p:clrMapOvr>
  <p:transition spd="slow">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596788" y="627797"/>
            <a:ext cx="666010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sr-Latn-CS" sz="3600" b="1" i="0" u="none" strike="noStrike" cap="none" normalizeH="0" baseline="0" dirty="0" smtClean="0">
                <a:ln>
                  <a:noFill/>
                </a:ln>
                <a:effectLst/>
                <a:latin typeface="Calibri" pitchFamily="34" charset="0"/>
                <a:ea typeface="Times New Roman" pitchFamily="18" charset="0"/>
                <a:cs typeface="Times New Roman" pitchFamily="18" charset="0"/>
              </a:rPr>
              <a:t>Гугл-сајт као лични портфолио</a:t>
            </a:r>
            <a:endParaRPr kumimoji="0" lang="sr-Latn-CS" sz="36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3600" b="0" i="0" u="none" strike="noStrike" cap="none" normalizeH="0" baseline="0" dirty="0" smtClean="0">
              <a:ln>
                <a:noFill/>
              </a:ln>
              <a:solidFill>
                <a:schemeClr val="tx1"/>
              </a:solidFill>
              <a:effectLst/>
              <a:latin typeface="Arial" pitchFamily="34" charset="0"/>
            </a:endParaRPr>
          </a:p>
        </p:txBody>
      </p:sp>
      <p:pic>
        <p:nvPicPr>
          <p:cNvPr id="3" name="Picture 2" descr="гугл.jpg"/>
          <p:cNvPicPr>
            <a:picLocks noChangeAspect="1"/>
          </p:cNvPicPr>
          <p:nvPr/>
        </p:nvPicPr>
        <p:blipFill>
          <a:blip r:embed="rId2"/>
          <a:stretch>
            <a:fillRect/>
          </a:stretch>
        </p:blipFill>
        <p:spPr>
          <a:xfrm>
            <a:off x="2347764" y="4171836"/>
            <a:ext cx="4585299" cy="2686164"/>
          </a:xfrm>
          <a:prstGeom prst="rect">
            <a:avLst/>
          </a:prstGeom>
        </p:spPr>
      </p:pic>
    </p:spTree>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546" y="354842"/>
            <a:ext cx="8570794" cy="5909310"/>
          </a:xfrm>
          <a:prstGeom prst="rect">
            <a:avLst/>
          </a:prstGeom>
        </p:spPr>
        <p:txBody>
          <a:bodyPr wrap="square">
            <a:spAutoFit/>
          </a:bodyPr>
          <a:lstStyle/>
          <a:p>
            <a:r>
              <a:rPr lang="ru-RU" dirty="0" smtClean="0"/>
              <a:t>(“Сл. гласник РС”, бр. 13/2012 и 31/2012)</a:t>
            </a:r>
            <a:br>
              <a:rPr lang="ru-RU" dirty="0" smtClean="0"/>
            </a:br>
            <a:r>
              <a:rPr lang="ru-RU" dirty="0" smtClean="0"/>
              <a:t/>
            </a:r>
            <a:br>
              <a:rPr lang="ru-RU" dirty="0" smtClean="0"/>
            </a:br>
            <a:r>
              <a:rPr lang="sr-Latn-CS" b="1" dirty="0" smtClean="0"/>
              <a:t>III</a:t>
            </a:r>
            <a:r>
              <a:rPr lang="ru-RU" b="1" dirty="0" smtClean="0"/>
              <a:t> ПРАЋЕЊЕ ОСТВАРИВАЊА СТРУЧНОГ УСАВРШАВАЊА НАСТАВНИКА, ВАСПИТАЧА И СТРУЧНИХ САРАДНИКА</a:t>
            </a:r>
            <a:br>
              <a:rPr lang="ru-RU" b="1" dirty="0" smtClean="0"/>
            </a:br>
            <a:r>
              <a:rPr lang="ru-RU" dirty="0" smtClean="0"/>
              <a:t/>
            </a:r>
            <a:br>
              <a:rPr lang="ru-RU" dirty="0" smtClean="0"/>
            </a:br>
            <a:r>
              <a:rPr lang="ru-RU" dirty="0" smtClean="0"/>
              <a:t>Члан 20</a:t>
            </a:r>
            <a:br>
              <a:rPr lang="ru-RU" dirty="0" smtClean="0"/>
            </a:br>
            <a:r>
              <a:rPr lang="ru-RU" dirty="0" smtClean="0"/>
              <a:t/>
            </a:r>
            <a:br>
              <a:rPr lang="ru-RU" dirty="0" smtClean="0"/>
            </a:br>
            <a:r>
              <a:rPr lang="ru-RU" dirty="0" smtClean="0"/>
              <a:t>Наставник, васпитач и стручни сарадник у поступку самовредновања и планирања свог стручног усавршавања и професионалног развоја примењује стандарде компетенција.</a:t>
            </a:r>
            <a:br>
              <a:rPr lang="ru-RU" dirty="0" smtClean="0"/>
            </a:br>
            <a:r>
              <a:rPr lang="ru-RU" dirty="0" smtClean="0"/>
              <a:t/>
            </a:r>
            <a:br>
              <a:rPr lang="ru-RU" dirty="0" smtClean="0"/>
            </a:br>
            <a:r>
              <a:rPr lang="ru-RU" dirty="0" smtClean="0"/>
              <a:t>Наставник, васпитач и стручни сарадник систематично прати, анализира и вреднује свој образовно-васпитни рад, развој компетенција, своје напредовање и професионални развој и чува у одређеном облику најважније примере из своје праксе, примере примене наученог током стручног усавршавања, лични план професионалног развоја (у даљем тексту: портфолио).</a:t>
            </a:r>
            <a:br>
              <a:rPr lang="ru-RU" dirty="0" smtClean="0"/>
            </a:br>
            <a:r>
              <a:rPr lang="ru-RU" dirty="0" smtClean="0"/>
              <a:t/>
            </a:r>
            <a:br>
              <a:rPr lang="ru-RU" dirty="0" smtClean="0"/>
            </a:br>
            <a:r>
              <a:rPr lang="ru-RU" dirty="0" smtClean="0"/>
              <a:t>Наставник, васпитач и стручни сарадник на захтев директора, стручног сарадника, просветног саветника и саветника – спољног сарадника, даје на увид свој портфолио професионалног развоја.</a:t>
            </a:r>
            <a:endParaRPr lang="sr-Latn-CS" dirty="0"/>
          </a:p>
        </p:txBody>
      </p:sp>
    </p:spTree>
  </p:cSld>
  <p:clrMapOvr>
    <a:masterClrMapping/>
  </p:clrMapOvr>
  <p:transition spd="slow">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310185" y="682388"/>
            <a:ext cx="69779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800" i="0" u="none" strike="noStrike" cap="none" normalizeH="0" baseline="0" dirty="0" smtClean="0">
                <a:ln>
                  <a:noFill/>
                </a:ln>
                <a:solidFill>
                  <a:schemeClr val="tx1"/>
                </a:solidFill>
                <a:effectLst/>
                <a:latin typeface="+mj-lt"/>
                <a:ea typeface="Calibri" pitchFamily="34" charset="0"/>
                <a:cs typeface="Times New Roman" pitchFamily="18" charset="0"/>
              </a:rPr>
              <a:t>О</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д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марта</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sr-Cyrl-CS" sz="2800" i="0" u="none" strike="noStrike" cap="none" normalizeH="0" baseline="0" dirty="0" smtClean="0">
                <a:ln>
                  <a:noFill/>
                </a:ln>
                <a:solidFill>
                  <a:schemeClr val="tx1"/>
                </a:solidFill>
                <a:effectLst/>
                <a:latin typeface="+mj-lt"/>
                <a:ea typeface="Calibri" pitchFamily="34" charset="0"/>
                <a:cs typeface="Times New Roman" pitchFamily="18" charset="0"/>
              </a:rPr>
              <a:t>2014.</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године</a:t>
            </a:r>
            <a:r>
              <a:rPr kumimoji="0" lang="en-US" sz="2800" i="0" u="none" strike="noStrike" cap="none" normalizeH="0" baseline="0" dirty="0" smtClean="0">
                <a:ln>
                  <a:noFill/>
                </a:ln>
                <a:solidFill>
                  <a:schemeClr val="tx1"/>
                </a:solidFill>
                <a:effectLst/>
                <a:latin typeface="+mj-lt"/>
                <a:ea typeface="Calibri" pitchFamily="34" charset="0"/>
                <a:cs typeface="Tahoma" pitchFamily="34" charset="0"/>
              </a:rPr>
              <a:t>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израда</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портфолија</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поста</a:t>
            </a:r>
            <a:r>
              <a:rPr kumimoji="0" lang="sr-Cyrl-CS" sz="2800" i="0" u="none" strike="noStrike" cap="none" normalizeH="0" baseline="0" dirty="0" smtClean="0">
                <a:ln>
                  <a:noFill/>
                </a:ln>
                <a:solidFill>
                  <a:schemeClr val="tx1"/>
                </a:solidFill>
                <a:effectLst/>
                <a:latin typeface="+mj-lt"/>
                <a:ea typeface="Calibri" pitchFamily="34" charset="0"/>
                <a:cs typeface="Times New Roman" pitchFamily="18" charset="0"/>
              </a:rPr>
              <a:t>ј</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е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обавезна</a:t>
            </a:r>
            <a:r>
              <a:rPr kumimoji="0" lang="sr-Latn-CS" sz="28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активност</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свих</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наставника</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a:t>
            </a:r>
            <a:r>
              <a:rPr kumimoji="0" lang="sr-Cyrl-CS" sz="2800" i="0" u="none" strike="noStrike" cap="none" normalizeH="0" baseline="0" dirty="0" smtClean="0">
                <a:ln>
                  <a:noFill/>
                </a:ln>
                <a:solidFill>
                  <a:schemeClr val="tx1"/>
                </a:solidFill>
                <a:effectLst/>
                <a:latin typeface="+mj-lt"/>
                <a:ea typeface="Calibri" pitchFamily="34" charset="0"/>
                <a:cs typeface="Times New Roman" pitchFamily="18" charset="0"/>
              </a:rPr>
              <a:t> васпитача</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и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стручних</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mj-lt"/>
                <a:ea typeface="Calibri" pitchFamily="34" charset="0"/>
                <a:cs typeface="Times New Roman" pitchFamily="18" charset="0"/>
              </a:rPr>
              <a:t>сарадника</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i="0" u="none" strike="noStrike" cap="none" normalizeH="0" baseline="0" dirty="0" smtClean="0">
              <a:ln>
                <a:noFill/>
              </a:ln>
              <a:solidFill>
                <a:schemeClr val="tx1"/>
              </a:solidFill>
              <a:effectLst/>
              <a:latin typeface="Arial" pitchFamily="34" charset="0"/>
            </a:endParaRPr>
          </a:p>
        </p:txBody>
      </p:sp>
      <p:pic>
        <p:nvPicPr>
          <p:cNvPr id="3" name="Picture 2" descr="portfolio.jpg"/>
          <p:cNvPicPr>
            <a:picLocks noChangeAspect="1"/>
          </p:cNvPicPr>
          <p:nvPr/>
        </p:nvPicPr>
        <p:blipFill>
          <a:blip r:embed="rId2"/>
          <a:stretch>
            <a:fillRect/>
          </a:stretch>
        </p:blipFill>
        <p:spPr>
          <a:xfrm>
            <a:off x="24419" y="3248167"/>
            <a:ext cx="9119581" cy="3609834"/>
          </a:xfrm>
          <a:prstGeom prst="rect">
            <a:avLst/>
          </a:prstGeom>
        </p:spPr>
      </p:pic>
    </p:spTree>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9241" y="504967"/>
            <a:ext cx="6728347" cy="523220"/>
          </a:xfrm>
          <a:prstGeom prst="rect">
            <a:avLst/>
          </a:prstGeom>
        </p:spPr>
        <p:txBody>
          <a:bodyPr wrap="square">
            <a:spAutoFit/>
          </a:bodyPr>
          <a:lstStyle/>
          <a:p>
            <a:r>
              <a:rPr lang="ru-RU" sz="2800" b="1" dirty="0" smtClean="0"/>
              <a:t>Зашто нам је потребан портфолио?</a:t>
            </a:r>
            <a:endParaRPr lang="sr-Latn-CS" sz="2800" b="1" dirty="0" smtClean="0"/>
          </a:p>
        </p:txBody>
      </p:sp>
      <p:graphicFrame>
        <p:nvGraphicFramePr>
          <p:cNvPr id="16" name="Diagram 15"/>
          <p:cNvGraphicFramePr/>
          <p:nvPr/>
        </p:nvGraphicFramePr>
        <p:xfrm>
          <a:off x="177421" y="2347415"/>
          <a:ext cx="8802806" cy="4510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91069" y="1897039"/>
            <a:ext cx="8748215" cy="523220"/>
          </a:xfrm>
          <a:prstGeom prst="rect">
            <a:avLst/>
          </a:prstGeom>
          <a:solidFill>
            <a:schemeClr val="tx1">
              <a:lumMod val="50000"/>
            </a:schemeClr>
          </a:solidFill>
        </p:spPr>
        <p:txBody>
          <a:bodyPr wrap="square" rtlCol="0">
            <a:spAutoFit/>
          </a:bodyPr>
          <a:lstStyle/>
          <a:p>
            <a:r>
              <a:rPr lang="sr-Cyrl-CS" sz="2400" dirty="0" smtClean="0"/>
              <a:t>                                         </a:t>
            </a:r>
            <a:r>
              <a:rPr lang="sr-Cyrl-CS" sz="2800" b="1" dirty="0" smtClean="0"/>
              <a:t>Наставник</a:t>
            </a:r>
            <a:endParaRPr lang="sr-Latn-CS" sz="2800" b="1" dirty="0"/>
          </a:p>
        </p:txBody>
      </p:sp>
    </p:spTree>
  </p:cSld>
  <p:clrMapOvr>
    <a:masterClrMapping/>
  </p:clrMapOvr>
  <p:transition spd="slow">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70" y="586854"/>
            <a:ext cx="7110484" cy="830997"/>
          </a:xfrm>
          <a:prstGeom prst="rect">
            <a:avLst/>
          </a:prstGeom>
        </p:spPr>
        <p:txBody>
          <a:bodyPr wrap="square">
            <a:spAutoFit/>
          </a:bodyPr>
          <a:lstStyle/>
          <a:p>
            <a:r>
              <a:rPr lang="en-US" sz="2400" dirty="0" smtClean="0"/>
              <a:t>С</a:t>
            </a:r>
            <a:r>
              <a:rPr lang="sr-Cyrl-CS" sz="2400" dirty="0" smtClean="0"/>
              <a:t>адржај</a:t>
            </a:r>
            <a:r>
              <a:rPr lang="en-US" sz="2400" dirty="0" smtClean="0"/>
              <a:t> </a:t>
            </a:r>
            <a:r>
              <a:rPr lang="en-US" sz="2400" dirty="0" err="1" smtClean="0"/>
              <a:t>портфолија</a:t>
            </a:r>
            <a:r>
              <a:rPr lang="en-US" sz="2400" dirty="0" smtClean="0"/>
              <a:t> </a:t>
            </a:r>
            <a:r>
              <a:rPr lang="en-US" sz="2400" dirty="0" err="1" smtClean="0"/>
              <a:t>зависи</a:t>
            </a:r>
            <a:r>
              <a:rPr lang="en-US" sz="2400" dirty="0" smtClean="0"/>
              <a:t> </a:t>
            </a:r>
            <a:r>
              <a:rPr lang="en-US" sz="2400" dirty="0" err="1" smtClean="0"/>
              <a:t>од</a:t>
            </a:r>
            <a:r>
              <a:rPr lang="en-US" sz="2400" dirty="0" smtClean="0"/>
              <a:t>  </a:t>
            </a:r>
            <a:r>
              <a:rPr lang="en-US" sz="2400" dirty="0" err="1" smtClean="0"/>
              <a:t>задатака</a:t>
            </a:r>
            <a:r>
              <a:rPr lang="en-US" sz="2400" dirty="0" smtClean="0"/>
              <a:t> </a:t>
            </a:r>
            <a:r>
              <a:rPr lang="en-US" sz="2400" dirty="0" err="1" smtClean="0"/>
              <a:t>које</a:t>
            </a:r>
            <a:r>
              <a:rPr lang="en-US" sz="2400" dirty="0" smtClean="0"/>
              <a:t> </a:t>
            </a:r>
            <a:r>
              <a:rPr lang="en-US" sz="2400" dirty="0" err="1" smtClean="0"/>
              <a:t>наставник</a:t>
            </a:r>
            <a:r>
              <a:rPr lang="en-US" sz="2400" dirty="0" smtClean="0"/>
              <a:t>  </a:t>
            </a:r>
            <a:r>
              <a:rPr lang="sr-Cyrl-CS" sz="2400" dirty="0" smtClean="0"/>
              <a:t>постави себи као циљ.</a:t>
            </a:r>
            <a:endParaRPr lang="sr-Latn-CS" sz="2400" dirty="0"/>
          </a:p>
        </p:txBody>
      </p:sp>
      <p:sp>
        <p:nvSpPr>
          <p:cNvPr id="3" name="Rectangle 2"/>
          <p:cNvSpPr/>
          <p:nvPr/>
        </p:nvSpPr>
        <p:spPr>
          <a:xfrm>
            <a:off x="818866" y="2142699"/>
            <a:ext cx="7506268" cy="461665"/>
          </a:xfrm>
          <a:prstGeom prst="rect">
            <a:avLst/>
          </a:prstGeom>
        </p:spPr>
        <p:txBody>
          <a:bodyPr wrap="square">
            <a:spAutoFit/>
          </a:bodyPr>
          <a:lstStyle/>
          <a:p>
            <a:r>
              <a:rPr lang="sr-Cyrl-CS" sz="2400" dirty="0" err="1" smtClean="0"/>
              <a:t>С</a:t>
            </a:r>
            <a:r>
              <a:rPr lang="en-US" sz="2400" dirty="0" err="1" smtClean="0"/>
              <a:t>адржи</a:t>
            </a:r>
            <a:r>
              <a:rPr lang="en-US" sz="2400" dirty="0" smtClean="0"/>
              <a:t> </a:t>
            </a:r>
            <a:r>
              <a:rPr lang="en-US" sz="2400" dirty="0" err="1" smtClean="0"/>
              <a:t>документа</a:t>
            </a:r>
            <a:r>
              <a:rPr lang="en-US" sz="2400" dirty="0" smtClean="0"/>
              <a:t> </a:t>
            </a:r>
            <a:r>
              <a:rPr lang="en-US" sz="2400" dirty="0" err="1" smtClean="0"/>
              <a:t>релевентна</a:t>
            </a:r>
            <a:r>
              <a:rPr lang="en-US" sz="2400" dirty="0" smtClean="0"/>
              <a:t> </a:t>
            </a:r>
            <a:r>
              <a:rPr lang="en-US" sz="2400" dirty="0" err="1" smtClean="0"/>
              <a:t>за</a:t>
            </a:r>
            <a:r>
              <a:rPr lang="en-US" sz="2400" dirty="0" smtClean="0"/>
              <a:t> </a:t>
            </a:r>
            <a:r>
              <a:rPr lang="en-US" sz="2400" dirty="0" err="1" smtClean="0"/>
              <a:t>његову</a:t>
            </a:r>
            <a:r>
              <a:rPr lang="en-US" sz="2400" dirty="0" smtClean="0"/>
              <a:t> </a:t>
            </a:r>
            <a:r>
              <a:rPr lang="en-US" sz="2400" dirty="0" err="1" smtClean="0"/>
              <a:t>каријеру</a:t>
            </a:r>
            <a:r>
              <a:rPr lang="sr-Cyrl-CS" sz="2400" dirty="0" smtClean="0"/>
              <a:t>.</a:t>
            </a:r>
            <a:endParaRPr lang="sr-Latn-CS" sz="2400" dirty="0"/>
          </a:p>
        </p:txBody>
      </p:sp>
      <p:sp>
        <p:nvSpPr>
          <p:cNvPr id="4" name="Rectangle 3"/>
          <p:cNvSpPr/>
          <p:nvPr/>
        </p:nvSpPr>
        <p:spPr>
          <a:xfrm>
            <a:off x="764275" y="3207223"/>
            <a:ext cx="7560859" cy="1938992"/>
          </a:xfrm>
          <a:prstGeom prst="rect">
            <a:avLst/>
          </a:prstGeom>
        </p:spPr>
        <p:txBody>
          <a:bodyPr wrap="square">
            <a:spAutoFit/>
          </a:bodyPr>
          <a:lstStyle/>
          <a:p>
            <a:r>
              <a:rPr lang="sr-Cyrl-CS" sz="2400" dirty="0" smtClean="0"/>
              <a:t>Важно је да наставник  </a:t>
            </a:r>
            <a:r>
              <a:rPr lang="en-US" sz="2400" dirty="0" err="1" smtClean="0"/>
              <a:t>обједини</a:t>
            </a:r>
            <a:r>
              <a:rPr lang="en-US" sz="2400" dirty="0" smtClean="0"/>
              <a:t> </a:t>
            </a:r>
            <a:r>
              <a:rPr lang="en-US" sz="2400" dirty="0" err="1" smtClean="0"/>
              <a:t>све</a:t>
            </a:r>
            <a:r>
              <a:rPr lang="en-US" sz="2400" dirty="0" smtClean="0"/>
              <a:t> </a:t>
            </a:r>
            <a:r>
              <a:rPr lang="en-US" sz="2400" dirty="0" err="1" smtClean="0"/>
              <a:t>своје</a:t>
            </a:r>
            <a:r>
              <a:rPr lang="en-US" sz="2400" dirty="0" smtClean="0"/>
              <a:t> </a:t>
            </a:r>
            <a:r>
              <a:rPr lang="en-US" sz="2400" dirty="0" err="1" smtClean="0"/>
              <a:t>најбитније</a:t>
            </a:r>
            <a:r>
              <a:rPr lang="en-US" sz="2400" dirty="0" smtClean="0"/>
              <a:t> </a:t>
            </a:r>
            <a:r>
              <a:rPr lang="en-US" sz="2400" dirty="0" err="1" smtClean="0"/>
              <a:t>радове</a:t>
            </a:r>
            <a:r>
              <a:rPr lang="sr-Cyrl-CS" sz="2400" dirty="0" smtClean="0"/>
              <a:t>, али су веома важни и </a:t>
            </a:r>
            <a:r>
              <a:rPr lang="en-US" sz="2400" dirty="0" smtClean="0"/>
              <a:t> </a:t>
            </a:r>
            <a:r>
              <a:rPr lang="en-US" sz="2400" dirty="0" err="1" smtClean="0"/>
              <a:t>рефлексиј</a:t>
            </a:r>
            <a:r>
              <a:rPr lang="sr-Cyrl-CS" sz="2400" dirty="0" smtClean="0"/>
              <a:t>а</a:t>
            </a:r>
            <a:r>
              <a:rPr lang="en-US" sz="2400" dirty="0" smtClean="0"/>
              <a:t>, </a:t>
            </a:r>
            <a:r>
              <a:rPr lang="en-US" sz="2400" dirty="0" err="1" smtClean="0"/>
              <a:t>критичк</a:t>
            </a:r>
            <a:r>
              <a:rPr lang="sr-Cyrl-CS" sz="2400" dirty="0" smtClean="0"/>
              <a:t>и</a:t>
            </a:r>
            <a:r>
              <a:rPr lang="en-US" sz="2400" dirty="0" smtClean="0"/>
              <a:t> </a:t>
            </a:r>
            <a:r>
              <a:rPr lang="en-US" sz="2400" dirty="0" err="1" smtClean="0"/>
              <a:t>осврт</a:t>
            </a:r>
            <a:r>
              <a:rPr lang="en-US" sz="2400" dirty="0" smtClean="0"/>
              <a:t>, </a:t>
            </a:r>
            <a:r>
              <a:rPr lang="en-US" sz="2400" dirty="0" err="1" smtClean="0"/>
              <a:t>циљеви</a:t>
            </a:r>
            <a:r>
              <a:rPr lang="en-US" sz="2400" dirty="0" smtClean="0"/>
              <a:t> и </a:t>
            </a:r>
            <a:r>
              <a:rPr lang="en-US" sz="2400" dirty="0" err="1" smtClean="0"/>
              <a:t>визије</a:t>
            </a:r>
            <a:r>
              <a:rPr lang="en-US" sz="2400" dirty="0" smtClean="0"/>
              <a:t>, </a:t>
            </a:r>
            <a:r>
              <a:rPr lang="sr-Cyrl-CS" sz="2400" dirty="0" smtClean="0"/>
              <a:t>који</a:t>
            </a:r>
            <a:r>
              <a:rPr lang="en-US" sz="2400" dirty="0" smtClean="0"/>
              <a:t> </a:t>
            </a:r>
            <a:r>
              <a:rPr lang="en-US" sz="2400" dirty="0" err="1" smtClean="0"/>
              <a:t>се</a:t>
            </a:r>
            <a:r>
              <a:rPr lang="en-US" sz="2400" dirty="0" smtClean="0"/>
              <a:t> </a:t>
            </a:r>
            <a:r>
              <a:rPr lang="en-US" sz="2400" dirty="0" err="1" smtClean="0"/>
              <a:t>често</a:t>
            </a:r>
            <a:r>
              <a:rPr lang="en-US" sz="2400" dirty="0" smtClean="0"/>
              <a:t> </a:t>
            </a:r>
            <a:r>
              <a:rPr lang="en-US" sz="2400" dirty="0" err="1" smtClean="0"/>
              <a:t>виде</a:t>
            </a:r>
            <a:r>
              <a:rPr lang="en-US" sz="2400" dirty="0" smtClean="0"/>
              <a:t> </a:t>
            </a:r>
            <a:r>
              <a:rPr lang="en-US" sz="2400" dirty="0" err="1" smtClean="0"/>
              <a:t>већ</a:t>
            </a:r>
            <a:r>
              <a:rPr lang="en-US" sz="2400" dirty="0" smtClean="0"/>
              <a:t> </a:t>
            </a:r>
            <a:r>
              <a:rPr lang="en-US" sz="2400" dirty="0" err="1" smtClean="0"/>
              <a:t>из</a:t>
            </a:r>
            <a:r>
              <a:rPr lang="en-US" sz="2400" dirty="0" smtClean="0"/>
              <a:t> </a:t>
            </a:r>
            <a:r>
              <a:rPr lang="en-US" sz="2400" dirty="0" err="1" smtClean="0"/>
              <a:t>саме</a:t>
            </a:r>
            <a:r>
              <a:rPr lang="en-US" sz="2400" dirty="0" smtClean="0"/>
              <a:t> </a:t>
            </a:r>
            <a:r>
              <a:rPr lang="en-US" sz="2400" dirty="0" err="1" smtClean="0"/>
              <a:t>организације</a:t>
            </a:r>
            <a:r>
              <a:rPr lang="en-US" sz="2400" dirty="0" smtClean="0"/>
              <a:t> </a:t>
            </a:r>
            <a:r>
              <a:rPr lang="sr-Cyrl-CS" sz="2400" dirty="0" smtClean="0"/>
              <a:t>електронског портфолија. </a:t>
            </a:r>
            <a:endParaRPr lang="sr-Latn-CS" sz="2400" dirty="0"/>
          </a:p>
        </p:txBody>
      </p:sp>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гугл.jpg"/>
          <p:cNvPicPr>
            <a:picLocks noChangeAspect="1"/>
          </p:cNvPicPr>
          <p:nvPr/>
        </p:nvPicPr>
        <p:blipFill>
          <a:blip r:embed="rId2"/>
          <a:stretch>
            <a:fillRect/>
          </a:stretch>
        </p:blipFill>
        <p:spPr>
          <a:xfrm>
            <a:off x="1885044" y="3562065"/>
            <a:ext cx="5626182" cy="3295935"/>
          </a:xfrm>
          <a:prstGeom prst="rect">
            <a:avLst/>
          </a:prstGeom>
        </p:spPr>
      </p:pic>
      <p:sp>
        <p:nvSpPr>
          <p:cNvPr id="4" name="TextBox 3"/>
          <p:cNvSpPr txBox="1"/>
          <p:nvPr/>
        </p:nvSpPr>
        <p:spPr>
          <a:xfrm>
            <a:off x="2647665" y="1269242"/>
            <a:ext cx="3794077" cy="646331"/>
          </a:xfrm>
          <a:prstGeom prst="rect">
            <a:avLst/>
          </a:prstGeom>
          <a:noFill/>
        </p:spPr>
        <p:txBody>
          <a:bodyPr wrap="square" rtlCol="0">
            <a:spAutoFit/>
          </a:bodyPr>
          <a:lstStyle/>
          <a:p>
            <a:r>
              <a:rPr lang="sr-Cyrl-CS" sz="3600" b="1" dirty="0" smtClean="0"/>
              <a:t>Гугл наставник</a:t>
            </a:r>
            <a:endParaRPr lang="sr-Latn-CS" sz="3600" b="1" dirty="0"/>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7481" y="409434"/>
            <a:ext cx="6605516" cy="954107"/>
          </a:xfrm>
          <a:prstGeom prst="rect">
            <a:avLst/>
          </a:prstGeom>
        </p:spPr>
        <p:txBody>
          <a:bodyPr wrap="square">
            <a:spAutoFit/>
          </a:bodyPr>
          <a:lstStyle/>
          <a:p>
            <a:pPr algn="ctr"/>
            <a:r>
              <a:rPr lang="sr-Cyrl-CS" sz="2800" b="1" dirty="0" smtClean="0"/>
              <a:t>П</a:t>
            </a:r>
            <a:r>
              <a:rPr lang="en-US" sz="2800" b="1" dirty="0" err="1" smtClean="0"/>
              <a:t>ортфолио</a:t>
            </a:r>
            <a:r>
              <a:rPr lang="en-US" sz="2800" b="1" dirty="0" smtClean="0"/>
              <a:t>  </a:t>
            </a:r>
            <a:r>
              <a:rPr lang="en-US" sz="2800" b="1" dirty="0" err="1" smtClean="0"/>
              <a:t>не</a:t>
            </a:r>
            <a:r>
              <a:rPr lang="en-US" sz="2800" b="1" dirty="0" smtClean="0"/>
              <a:t> </a:t>
            </a:r>
            <a:r>
              <a:rPr lang="en-US" sz="2800" b="1" dirty="0" err="1" smtClean="0"/>
              <a:t>треба</a:t>
            </a:r>
            <a:r>
              <a:rPr lang="en-US" sz="2800" b="1" dirty="0" smtClean="0"/>
              <a:t> </a:t>
            </a:r>
            <a:r>
              <a:rPr lang="en-US" sz="2800" b="1" dirty="0" err="1" smtClean="0"/>
              <a:t>мешати</a:t>
            </a:r>
            <a:r>
              <a:rPr lang="en-US" sz="2800" b="1" dirty="0" smtClean="0"/>
              <a:t> </a:t>
            </a:r>
            <a:r>
              <a:rPr lang="en-US" sz="2800" b="1" dirty="0" err="1" smtClean="0"/>
              <a:t>са</a:t>
            </a:r>
            <a:r>
              <a:rPr lang="en-US" sz="2800" b="1" dirty="0" smtClean="0"/>
              <a:t> </a:t>
            </a:r>
            <a:r>
              <a:rPr lang="en-US" sz="2800" b="1" dirty="0" err="1" smtClean="0"/>
              <a:t>радном</a:t>
            </a:r>
            <a:r>
              <a:rPr lang="en-US" sz="2800" b="1" dirty="0" smtClean="0"/>
              <a:t> </a:t>
            </a:r>
            <a:r>
              <a:rPr lang="en-US" sz="2800" b="1" dirty="0" err="1" smtClean="0"/>
              <a:t>биографијом</a:t>
            </a:r>
            <a:r>
              <a:rPr lang="en-US" sz="2400" b="1" dirty="0" smtClean="0"/>
              <a:t> </a:t>
            </a:r>
            <a:endParaRPr lang="sr-Latn-CS" sz="2400" b="1" dirty="0"/>
          </a:p>
        </p:txBody>
      </p:sp>
      <p:graphicFrame>
        <p:nvGraphicFramePr>
          <p:cNvPr id="11" name="Diagram 10"/>
          <p:cNvGraphicFramePr/>
          <p:nvPr/>
        </p:nvGraphicFramePr>
        <p:xfrm>
          <a:off x="2115402" y="1992572"/>
          <a:ext cx="4667535" cy="2524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6810233" y="2961564"/>
            <a:ext cx="1719618" cy="1015663"/>
          </a:xfrm>
          <a:prstGeom prst="rect">
            <a:avLst/>
          </a:prstGeom>
          <a:ln>
            <a:solidFill>
              <a:schemeClr val="tx1"/>
            </a:solidFill>
          </a:ln>
        </p:spPr>
        <p:txBody>
          <a:bodyPr wrap="square">
            <a:spAutoFit/>
          </a:bodyPr>
          <a:lstStyle/>
          <a:p>
            <a:pPr algn="ctr"/>
            <a:r>
              <a:rPr lang="en-US" sz="2000" b="1" dirty="0" err="1" smtClean="0"/>
              <a:t>показатељ</a:t>
            </a:r>
            <a:r>
              <a:rPr lang="en-US" sz="2000" b="1" dirty="0" smtClean="0"/>
              <a:t> </a:t>
            </a:r>
            <a:r>
              <a:rPr lang="en-US" sz="2000" b="1" dirty="0" err="1" smtClean="0"/>
              <a:t>процеса</a:t>
            </a:r>
            <a:r>
              <a:rPr lang="en-US" sz="2000" b="1" dirty="0" smtClean="0"/>
              <a:t> </a:t>
            </a:r>
            <a:r>
              <a:rPr lang="en-US" sz="2000" b="1" dirty="0" err="1" smtClean="0"/>
              <a:t>до</a:t>
            </a:r>
            <a:r>
              <a:rPr lang="en-US" sz="2000" b="1" dirty="0" smtClean="0"/>
              <a:t> </a:t>
            </a:r>
            <a:r>
              <a:rPr lang="en-US" sz="2000" b="1" dirty="0" err="1" smtClean="0"/>
              <a:t>резултата</a:t>
            </a:r>
            <a:endParaRPr lang="sr-Latn-CS" sz="2000" b="1" dirty="0"/>
          </a:p>
        </p:txBody>
      </p:sp>
      <p:sp>
        <p:nvSpPr>
          <p:cNvPr id="13" name="Rectangle 12"/>
          <p:cNvSpPr/>
          <p:nvPr/>
        </p:nvSpPr>
        <p:spPr>
          <a:xfrm>
            <a:off x="286603" y="2593075"/>
            <a:ext cx="1801504" cy="1015663"/>
          </a:xfrm>
          <a:prstGeom prst="rect">
            <a:avLst/>
          </a:prstGeom>
          <a:ln>
            <a:solidFill>
              <a:schemeClr val="tx1"/>
            </a:solidFill>
          </a:ln>
        </p:spPr>
        <p:txBody>
          <a:bodyPr wrap="square">
            <a:spAutoFit/>
          </a:bodyPr>
          <a:lstStyle/>
          <a:p>
            <a:pPr algn="ctr"/>
            <a:r>
              <a:rPr lang="en-US" sz="2000" b="1" dirty="0" err="1" smtClean="0"/>
              <a:t>попис</a:t>
            </a:r>
            <a:r>
              <a:rPr lang="en-US" sz="2000" b="1" dirty="0" smtClean="0"/>
              <a:t> </a:t>
            </a:r>
            <a:r>
              <a:rPr lang="en-US" sz="2000" b="1" dirty="0" err="1" smtClean="0"/>
              <a:t>резултата</a:t>
            </a:r>
            <a:r>
              <a:rPr lang="en-US" sz="2000" b="1" dirty="0" smtClean="0"/>
              <a:t> </a:t>
            </a:r>
            <a:r>
              <a:rPr lang="en-US" sz="2000" b="1" dirty="0" err="1" smtClean="0"/>
              <a:t>рада</a:t>
            </a:r>
            <a:endParaRPr lang="sr-Latn-CS" sz="2000" b="1" dirty="0"/>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45911"/>
            <a:ext cx="4572000" cy="1384995"/>
          </a:xfrm>
          <a:prstGeom prst="rect">
            <a:avLst/>
          </a:prstGeom>
        </p:spPr>
        <p:txBody>
          <a:bodyPr wrap="square">
            <a:spAutoFit/>
          </a:bodyPr>
          <a:lstStyle/>
          <a:p>
            <a:pPr algn="ctr"/>
            <a:r>
              <a:rPr lang="sr-Cyrl-CS" sz="2800" b="1" dirty="0" smtClean="0"/>
              <a:t>Радна биографија и портфолио </a:t>
            </a:r>
            <a:r>
              <a:rPr lang="en-US" sz="2800" b="1" dirty="0" err="1" smtClean="0"/>
              <a:t>се</a:t>
            </a:r>
            <a:r>
              <a:rPr lang="en-US" sz="2800" b="1" dirty="0" smtClean="0"/>
              <a:t> </a:t>
            </a:r>
            <a:r>
              <a:rPr lang="en-US" sz="2800" b="1" dirty="0" err="1" smtClean="0"/>
              <a:t>временом</a:t>
            </a:r>
            <a:r>
              <a:rPr lang="en-US" sz="2800" b="1" dirty="0" smtClean="0"/>
              <a:t> </a:t>
            </a:r>
            <a:r>
              <a:rPr lang="en-US" sz="2800" b="1" dirty="0" err="1" smtClean="0"/>
              <a:t>попуњавају</a:t>
            </a:r>
            <a:endParaRPr lang="sr-Latn-CS" sz="2800" b="1" dirty="0"/>
          </a:p>
        </p:txBody>
      </p:sp>
      <p:graphicFrame>
        <p:nvGraphicFramePr>
          <p:cNvPr id="3" name="Diagram 2"/>
          <p:cNvGraphicFramePr/>
          <p:nvPr/>
        </p:nvGraphicFramePr>
        <p:xfrm>
          <a:off x="423080" y="1255594"/>
          <a:ext cx="8420669" cy="47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5152" y="464025"/>
            <a:ext cx="6209733" cy="954107"/>
          </a:xfrm>
          <a:prstGeom prst="rect">
            <a:avLst/>
          </a:prstGeom>
        </p:spPr>
        <p:txBody>
          <a:bodyPr wrap="square">
            <a:spAutoFit/>
          </a:bodyPr>
          <a:lstStyle/>
          <a:p>
            <a:pPr algn="ctr"/>
            <a:r>
              <a:rPr lang="sr-Cyrl-CS" sz="2800" b="1" dirty="0" smtClean="0"/>
              <a:t>Наставнички п</a:t>
            </a:r>
            <a:r>
              <a:rPr lang="en-US" sz="2800" b="1" dirty="0" err="1" smtClean="0"/>
              <a:t>ортфолио</a:t>
            </a:r>
            <a:r>
              <a:rPr lang="en-US" sz="2800" b="1" dirty="0" smtClean="0"/>
              <a:t> </a:t>
            </a:r>
            <a:r>
              <a:rPr lang="sr-Cyrl-CS" sz="2800" b="1" dirty="0" smtClean="0"/>
              <a:t>не треба мешати са</a:t>
            </a:r>
            <a:r>
              <a:rPr lang="en-US" sz="2800" b="1" dirty="0" smtClean="0"/>
              <a:t> </a:t>
            </a:r>
            <a:r>
              <a:rPr lang="en-US" sz="2800" b="1" dirty="0" err="1" smtClean="0"/>
              <a:t>радним</a:t>
            </a:r>
            <a:r>
              <a:rPr lang="en-US" sz="2800" b="1" dirty="0" smtClean="0"/>
              <a:t> </a:t>
            </a:r>
            <a:r>
              <a:rPr lang="en-US" sz="2800" b="1" dirty="0" err="1" smtClean="0"/>
              <a:t>досијеом</a:t>
            </a:r>
            <a:endParaRPr lang="sr-Latn-CS" sz="2800" b="1" dirty="0"/>
          </a:p>
        </p:txBody>
      </p:sp>
      <p:graphicFrame>
        <p:nvGraphicFramePr>
          <p:cNvPr id="3" name="Diagram 2"/>
          <p:cNvGraphicFramePr/>
          <p:nvPr/>
        </p:nvGraphicFramePr>
        <p:xfrm>
          <a:off x="805218" y="1651379"/>
          <a:ext cx="7342495" cy="4626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iagram 42"/>
          <p:cNvGraphicFramePr/>
          <p:nvPr/>
        </p:nvGraphicFramePr>
        <p:xfrm>
          <a:off x="0" y="1"/>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Rectangle 44"/>
          <p:cNvSpPr/>
          <p:nvPr/>
        </p:nvSpPr>
        <p:spPr>
          <a:xfrm>
            <a:off x="0" y="0"/>
            <a:ext cx="9144000"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2800" b="1" dirty="0" smtClean="0"/>
              <a:t>Странице електронског портфолија</a:t>
            </a:r>
            <a:endParaRPr lang="sr-Latn-CS" sz="2800" b="1" dirty="0"/>
          </a:p>
        </p:txBody>
      </p:sp>
      <p:pic>
        <p:nvPicPr>
          <p:cNvPr id="46" name="Picture 2"/>
          <p:cNvPicPr>
            <a:picLocks noChangeAspect="1" noChangeArrowheads="1"/>
          </p:cNvPicPr>
          <p:nvPr/>
        </p:nvPicPr>
        <p:blipFill>
          <a:blip r:embed="rId6"/>
          <a:srcRect l="7415" t="18308" r="72726" b="62928"/>
          <a:stretch>
            <a:fillRect/>
          </a:stretch>
        </p:blipFill>
        <p:spPr bwMode="auto">
          <a:xfrm>
            <a:off x="250007" y="518615"/>
            <a:ext cx="3836031" cy="2265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45"/>
                                        </p:tgtEl>
                                        <p:attrNameLst>
                                          <p:attrName>ppt_x</p:attrName>
                                        </p:attrNameLst>
                                      </p:cBhvr>
                                      <p:tavLst>
                                        <p:tav tm="0">
                                          <p:val>
                                            <p:strVal val="ppt_x"/>
                                          </p:val>
                                        </p:tav>
                                        <p:tav tm="100000">
                                          <p:val>
                                            <p:strVal val="ppt_x"/>
                                          </p:val>
                                        </p:tav>
                                      </p:tavLst>
                                    </p:anim>
                                    <p:anim calcmode="lin" valueType="num">
                                      <p:cBhvr additive="base">
                                        <p:cTn id="11" dur="500"/>
                                        <p:tgtEl>
                                          <p:spTgt spid="45"/>
                                        </p:tgtEl>
                                        <p:attrNameLst>
                                          <p:attrName>ppt_y</p:attrName>
                                        </p:attrNameLst>
                                      </p:cBhvr>
                                      <p:tavLst>
                                        <p:tav tm="0">
                                          <p:val>
                                            <p:strVal val="ppt_y"/>
                                          </p:val>
                                        </p:tav>
                                        <p:tav tm="100000">
                                          <p:val>
                                            <p:strVal val="1+ppt_h/2"/>
                                          </p:val>
                                        </p:tav>
                                      </p:tavLst>
                                    </p:anim>
                                    <p:set>
                                      <p:cBhvr>
                                        <p:cTn id="1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l="1679" t="15541" r="1912" b="4758"/>
          <a:stretch>
            <a:fillRect/>
          </a:stretch>
        </p:blipFill>
        <p:spPr bwMode="auto">
          <a:xfrm>
            <a:off x="1023582" y="1837040"/>
            <a:ext cx="7274257" cy="3758542"/>
          </a:xfrm>
          <a:prstGeom prst="rect">
            <a:avLst/>
          </a:prstGeom>
          <a:noFill/>
          <a:ln w="9525">
            <a:noFill/>
            <a:miter lim="800000"/>
            <a:headEnd/>
            <a:tailEnd/>
          </a:ln>
          <a:effectLst/>
        </p:spPr>
      </p:pic>
      <p:sp>
        <p:nvSpPr>
          <p:cNvPr id="5" name="Rectangle 4"/>
          <p:cNvSpPr/>
          <p:nvPr/>
        </p:nvSpPr>
        <p:spPr>
          <a:xfrm>
            <a:off x="1514900" y="805219"/>
            <a:ext cx="6864825" cy="461665"/>
          </a:xfrm>
          <a:prstGeom prst="rect">
            <a:avLst/>
          </a:prstGeom>
        </p:spPr>
        <p:txBody>
          <a:bodyPr wrap="square">
            <a:spAutoFit/>
          </a:bodyPr>
          <a:lstStyle/>
          <a:p>
            <a:r>
              <a:rPr lang="sr-Latn-CS" sz="2400" dirty="0" smtClean="0">
                <a:hlinkClick r:id="rId3"/>
              </a:rPr>
              <a:t>https://sites.google.com/site/nasportfolio/home</a:t>
            </a:r>
            <a:endParaRPr lang="sr-Latn-CS" sz="2400"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9803" y="1364777"/>
            <a:ext cx="3739487"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sr-Cyrl-CS" sz="3600" b="1" dirty="0" smtClean="0"/>
              <a:t>Блог о настави</a:t>
            </a:r>
            <a:endParaRPr lang="sr-Latn-CS" sz="3600" b="1" dirty="0"/>
          </a:p>
        </p:txBody>
      </p:sp>
      <p:pic>
        <p:nvPicPr>
          <p:cNvPr id="4" name="Picture 3" descr="гугл.jpg"/>
          <p:cNvPicPr>
            <a:picLocks noChangeAspect="1"/>
          </p:cNvPicPr>
          <p:nvPr/>
        </p:nvPicPr>
        <p:blipFill>
          <a:blip r:embed="rId2"/>
          <a:stretch>
            <a:fillRect/>
          </a:stretch>
        </p:blipFill>
        <p:spPr>
          <a:xfrm>
            <a:off x="2210937" y="4174537"/>
            <a:ext cx="4580689" cy="2683463"/>
          </a:xfrm>
          <a:prstGeom prst="rect">
            <a:avLst/>
          </a:prstGeom>
        </p:spPr>
      </p:pic>
    </p:spTree>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0872" y="491319"/>
            <a:ext cx="5363570" cy="2308324"/>
          </a:xfrm>
          <a:prstGeom prst="rect">
            <a:avLst/>
          </a:prstGeom>
        </p:spPr>
        <p:txBody>
          <a:bodyPr wrap="square">
            <a:spAutoFit/>
          </a:bodyPr>
          <a:lstStyle/>
          <a:p>
            <a:r>
              <a:rPr lang="sr-Latn-CS" sz="2400" dirty="0" smtClean="0"/>
              <a:t>Појава рачунара у области математичког образовања донела је са собом оптимизам за обогаћивање наставног процеса додавањем нове димензије учењ</a:t>
            </a:r>
            <a:r>
              <a:rPr lang="sr-Cyrl-CS" sz="2400" dirty="0" smtClean="0"/>
              <a:t>у</a:t>
            </a:r>
            <a:r>
              <a:rPr lang="sr-Latn-CS" sz="2400" dirty="0" smtClean="0"/>
              <a:t> математике</a:t>
            </a:r>
            <a:r>
              <a:rPr lang="sr-Cyrl-CS" sz="2400" dirty="0" smtClean="0"/>
              <a:t>.</a:t>
            </a:r>
            <a:endParaRPr lang="sr-Latn-CS" sz="2400" dirty="0"/>
          </a:p>
        </p:txBody>
      </p:sp>
      <p:pic>
        <p:nvPicPr>
          <p:cNvPr id="4" name="Picture 3" descr="computers-basics.jpg"/>
          <p:cNvPicPr>
            <a:picLocks noChangeAspect="1"/>
          </p:cNvPicPr>
          <p:nvPr/>
        </p:nvPicPr>
        <p:blipFill>
          <a:blip r:embed="rId2"/>
          <a:srcRect r="3937" b="4572"/>
          <a:stretch>
            <a:fillRect/>
          </a:stretch>
        </p:blipFill>
        <p:spPr>
          <a:xfrm>
            <a:off x="394174" y="588654"/>
            <a:ext cx="2581038" cy="2563979"/>
          </a:xfrm>
          <a:prstGeom prst="rect">
            <a:avLst/>
          </a:prstGeom>
        </p:spPr>
      </p:pic>
      <p:sp>
        <p:nvSpPr>
          <p:cNvPr id="6" name="Rectangle 5"/>
          <p:cNvSpPr/>
          <p:nvPr/>
        </p:nvSpPr>
        <p:spPr>
          <a:xfrm>
            <a:off x="395785" y="3548418"/>
            <a:ext cx="8557146" cy="1200329"/>
          </a:xfrm>
          <a:prstGeom prst="rect">
            <a:avLst/>
          </a:prstGeom>
        </p:spPr>
        <p:txBody>
          <a:bodyPr wrap="square">
            <a:spAutoFit/>
          </a:bodyPr>
          <a:lstStyle/>
          <a:p>
            <a:r>
              <a:rPr lang="sr-Cyrl-CS" sz="2400" dirty="0" smtClean="0"/>
              <a:t>Добро осмишљена </a:t>
            </a:r>
            <a:r>
              <a:rPr lang="en-US" sz="2400" dirty="0" smtClean="0"/>
              <a:t>и </a:t>
            </a:r>
            <a:r>
              <a:rPr lang="en-US" sz="2400" dirty="0" err="1" smtClean="0"/>
              <a:t>коришћена</a:t>
            </a:r>
            <a:r>
              <a:rPr lang="en-US" sz="2400" dirty="0" smtClean="0"/>
              <a:t> </a:t>
            </a:r>
            <a:r>
              <a:rPr lang="en-US" sz="2400" dirty="0" err="1" smtClean="0"/>
              <a:t>савремена</a:t>
            </a:r>
            <a:r>
              <a:rPr lang="en-US" sz="2400" dirty="0" smtClean="0"/>
              <a:t> </a:t>
            </a:r>
            <a:r>
              <a:rPr lang="en-US" sz="2400" dirty="0" err="1" smtClean="0"/>
              <a:t>наставна</a:t>
            </a:r>
            <a:r>
              <a:rPr lang="en-US" sz="2400" dirty="0" smtClean="0"/>
              <a:t> </a:t>
            </a:r>
            <a:r>
              <a:rPr lang="en-US" sz="2400" dirty="0" err="1" smtClean="0"/>
              <a:t>средства</a:t>
            </a:r>
            <a:r>
              <a:rPr lang="en-US" sz="2400" dirty="0" smtClean="0"/>
              <a:t> </a:t>
            </a:r>
            <a:r>
              <a:rPr lang="en-US" sz="2400" dirty="0" err="1" smtClean="0"/>
              <a:t>омогућ</a:t>
            </a:r>
            <a:r>
              <a:rPr lang="sr-Cyrl-CS" sz="2400" dirty="0" smtClean="0"/>
              <a:t>авају активно учешће</a:t>
            </a:r>
            <a:r>
              <a:rPr lang="en-US" sz="2400" dirty="0" smtClean="0"/>
              <a:t> </a:t>
            </a:r>
            <a:r>
              <a:rPr lang="en-US" sz="2400" dirty="0" err="1" smtClean="0"/>
              <a:t>ученика</a:t>
            </a:r>
            <a:r>
              <a:rPr lang="en-US" sz="2400" dirty="0" smtClean="0"/>
              <a:t> </a:t>
            </a:r>
            <a:r>
              <a:rPr lang="sr-Cyrl-CS" sz="2400" dirty="0" smtClean="0"/>
              <a:t>у процесу учења.</a:t>
            </a:r>
            <a:r>
              <a:rPr lang="en-US" dirty="0" smtClean="0"/>
              <a:t> </a:t>
            </a:r>
            <a:endParaRPr lang="sr-Latn-CS" dirty="0"/>
          </a:p>
        </p:txBody>
      </p:sp>
      <p:sp>
        <p:nvSpPr>
          <p:cNvPr id="5" name="Rectangle 4"/>
          <p:cNvSpPr/>
          <p:nvPr/>
        </p:nvSpPr>
        <p:spPr>
          <a:xfrm>
            <a:off x="436728" y="5104263"/>
            <a:ext cx="8161362" cy="830997"/>
          </a:xfrm>
          <a:prstGeom prst="rect">
            <a:avLst/>
          </a:prstGeom>
        </p:spPr>
        <p:txBody>
          <a:bodyPr wrap="square">
            <a:spAutoFit/>
          </a:bodyPr>
          <a:lstStyle/>
          <a:p>
            <a:r>
              <a:rPr lang="sr-Cyrl-CS" sz="2400" dirty="0" smtClean="0"/>
              <a:t>П</a:t>
            </a:r>
            <a:r>
              <a:rPr lang="en-US" sz="2400" dirty="0" err="1" smtClean="0"/>
              <a:t>рисуство</a:t>
            </a:r>
            <a:r>
              <a:rPr lang="en-US" sz="2400" dirty="0" smtClean="0"/>
              <a:t> </a:t>
            </a:r>
            <a:r>
              <a:rPr lang="en-US" sz="2400" dirty="0" err="1" smtClean="0"/>
              <a:t>информационо-комуникационих</a:t>
            </a:r>
            <a:r>
              <a:rPr lang="en-US" sz="2400" dirty="0" smtClean="0"/>
              <a:t> </a:t>
            </a:r>
            <a:r>
              <a:rPr lang="en-US" sz="2400" dirty="0" err="1" smtClean="0"/>
              <a:t>технологија</a:t>
            </a:r>
            <a:r>
              <a:rPr lang="en-US" sz="2400" dirty="0" smtClean="0"/>
              <a:t> </a:t>
            </a:r>
            <a:r>
              <a:rPr lang="en-US" sz="2400" dirty="0" err="1" smtClean="0"/>
              <a:t>није</a:t>
            </a:r>
            <a:r>
              <a:rPr lang="en-US" sz="2400" dirty="0" smtClean="0"/>
              <a:t> </a:t>
            </a:r>
            <a:r>
              <a:rPr lang="en-US" sz="2400" dirty="0" err="1" smtClean="0"/>
              <a:t>предуслов</a:t>
            </a:r>
            <a:r>
              <a:rPr lang="en-US" sz="2400" dirty="0" smtClean="0"/>
              <a:t> </a:t>
            </a:r>
            <a:r>
              <a:rPr lang="en-US" sz="2400" dirty="0" err="1" smtClean="0"/>
              <a:t>квалитетне</a:t>
            </a:r>
            <a:r>
              <a:rPr lang="en-US" sz="2400" dirty="0" smtClean="0"/>
              <a:t> </a:t>
            </a:r>
            <a:r>
              <a:rPr lang="en-US" sz="2400" dirty="0" err="1" smtClean="0"/>
              <a:t>употребе</a:t>
            </a:r>
            <a:r>
              <a:rPr lang="en-US" sz="2400" dirty="0" smtClean="0"/>
              <a:t> у </a:t>
            </a:r>
            <a:r>
              <a:rPr lang="en-US" sz="2400" dirty="0" err="1" smtClean="0"/>
              <a:t>настави</a:t>
            </a:r>
            <a:r>
              <a:rPr lang="sr-Cyrl-CS" sz="2400" dirty="0" smtClean="0"/>
              <a:t>.</a:t>
            </a:r>
            <a:endParaRPr lang="sr-Latn-CS" sz="2400" dirty="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gger.png"/>
          <p:cNvPicPr>
            <a:picLocks noChangeAspect="1"/>
          </p:cNvPicPr>
          <p:nvPr/>
        </p:nvPicPr>
        <p:blipFill>
          <a:blip r:embed="rId2"/>
          <a:srcRect t="26423" r="1545" b="25330"/>
          <a:stretch>
            <a:fillRect/>
          </a:stretch>
        </p:blipFill>
        <p:spPr>
          <a:xfrm>
            <a:off x="532262" y="682390"/>
            <a:ext cx="3639056" cy="1337479"/>
          </a:xfrm>
          <a:prstGeom prst="rect">
            <a:avLst/>
          </a:prstGeom>
        </p:spPr>
      </p:pic>
      <p:sp>
        <p:nvSpPr>
          <p:cNvPr id="4" name="TextBox 3"/>
          <p:cNvSpPr txBox="1"/>
          <p:nvPr/>
        </p:nvSpPr>
        <p:spPr>
          <a:xfrm>
            <a:off x="4612943" y="928048"/>
            <a:ext cx="3985147" cy="1200329"/>
          </a:xfrm>
          <a:prstGeom prst="rect">
            <a:avLst/>
          </a:prstGeom>
          <a:noFill/>
        </p:spPr>
        <p:txBody>
          <a:bodyPr wrap="square" rtlCol="0">
            <a:spAutoFit/>
          </a:bodyPr>
          <a:lstStyle/>
          <a:p>
            <a:pPr algn="ctr"/>
            <a:r>
              <a:rPr lang="sr-Cyrl-CS" sz="2400" dirty="0" smtClean="0"/>
              <a:t>Веб страница </a:t>
            </a:r>
            <a:r>
              <a:rPr lang="sr-Cyrl-CS" sz="2400" i="1" dirty="0" smtClean="0"/>
              <a:t>Савремена настава </a:t>
            </a:r>
            <a:r>
              <a:rPr lang="sr-Cyrl-CS" sz="2400" dirty="0" smtClean="0"/>
              <a:t>направљен је на Гугловом Блогеру</a:t>
            </a:r>
            <a:endParaRPr lang="sr-Latn-CS" sz="2400" dirty="0"/>
          </a:p>
        </p:txBody>
      </p:sp>
      <p:sp>
        <p:nvSpPr>
          <p:cNvPr id="5" name="Rectangle 4"/>
          <p:cNvSpPr/>
          <p:nvPr/>
        </p:nvSpPr>
        <p:spPr>
          <a:xfrm>
            <a:off x="4776716" y="2210938"/>
            <a:ext cx="3616657" cy="461665"/>
          </a:xfrm>
          <a:prstGeom prst="rect">
            <a:avLst/>
          </a:prstGeom>
        </p:spPr>
        <p:txBody>
          <a:bodyPr wrap="square">
            <a:spAutoFit/>
          </a:bodyPr>
          <a:lstStyle/>
          <a:p>
            <a:r>
              <a:rPr lang="sr-Latn-CS" sz="2400" dirty="0" smtClean="0">
                <a:hlinkClick r:id="rId3"/>
              </a:rPr>
              <a:t>http://www.blogger.com/</a:t>
            </a:r>
            <a:endParaRPr lang="sr-Latn-CS" sz="2400" dirty="0"/>
          </a:p>
        </p:txBody>
      </p:sp>
      <p:sp>
        <p:nvSpPr>
          <p:cNvPr id="6" name="Rectangle 5"/>
          <p:cNvSpPr/>
          <p:nvPr/>
        </p:nvSpPr>
        <p:spPr>
          <a:xfrm>
            <a:off x="641446" y="3657600"/>
            <a:ext cx="7383438" cy="1569660"/>
          </a:xfrm>
          <a:prstGeom prst="rect">
            <a:avLst/>
          </a:prstGeom>
        </p:spPr>
        <p:txBody>
          <a:bodyPr wrap="square">
            <a:spAutoFit/>
          </a:bodyPr>
          <a:lstStyle/>
          <a:p>
            <a:pPr algn="ctr"/>
            <a:r>
              <a:rPr lang="sr-Cyrl-CS" sz="2400" dirty="0" smtClean="0"/>
              <a:t>Направљена је са циљем да се информације о  новим трендовима у </a:t>
            </a:r>
            <a:r>
              <a:rPr lang="en-US" sz="2400" dirty="0" err="1" smtClean="0"/>
              <a:t>настав</a:t>
            </a:r>
            <a:r>
              <a:rPr lang="sr-Cyrl-CS" sz="2400" dirty="0" smtClean="0"/>
              <a:t>и</a:t>
            </a:r>
            <a:r>
              <a:rPr lang="en-US" sz="2400" dirty="0" smtClean="0"/>
              <a:t> (</a:t>
            </a:r>
            <a:r>
              <a:rPr lang="en-US" sz="2400" dirty="0" err="1" smtClean="0"/>
              <a:t>математике</a:t>
            </a:r>
            <a:r>
              <a:rPr lang="en-US" sz="2400" dirty="0" smtClean="0"/>
              <a:t> </a:t>
            </a:r>
            <a:r>
              <a:rPr lang="en-US" sz="2400" dirty="0" err="1" smtClean="0"/>
              <a:t>првенствено</a:t>
            </a:r>
            <a:r>
              <a:rPr lang="en-US" sz="2400" dirty="0" smtClean="0"/>
              <a:t>) </a:t>
            </a:r>
            <a:r>
              <a:rPr lang="sr-Cyrl-CS" sz="2400" dirty="0" smtClean="0"/>
              <a:t>представе, анализирају </a:t>
            </a:r>
            <a:r>
              <a:rPr lang="en-US" sz="2400" dirty="0" smtClean="0"/>
              <a:t>и </a:t>
            </a:r>
            <a:r>
              <a:rPr lang="en-US" sz="2400" dirty="0" err="1" smtClean="0"/>
              <a:t>ука</a:t>
            </a:r>
            <a:r>
              <a:rPr lang="sr-Cyrl-CS" sz="2400" dirty="0" smtClean="0"/>
              <a:t>жу</a:t>
            </a:r>
            <a:r>
              <a:rPr lang="en-US" sz="2400" dirty="0" smtClean="0"/>
              <a:t> </a:t>
            </a:r>
            <a:r>
              <a:rPr lang="en-US" sz="2400" dirty="0" err="1" smtClean="0"/>
              <a:t>на</a:t>
            </a:r>
            <a:r>
              <a:rPr lang="en-US" sz="2400" dirty="0" smtClean="0"/>
              <a:t> </a:t>
            </a:r>
            <a:r>
              <a:rPr lang="en-US" sz="2400" dirty="0" err="1" smtClean="0"/>
              <a:t>њене</a:t>
            </a:r>
            <a:r>
              <a:rPr lang="en-US" sz="2400" dirty="0" smtClean="0"/>
              <a:t> </a:t>
            </a:r>
            <a:r>
              <a:rPr lang="en-US" sz="2400" dirty="0" err="1" smtClean="0"/>
              <a:t>добре</a:t>
            </a:r>
            <a:r>
              <a:rPr lang="en-US" sz="2400" dirty="0" smtClean="0"/>
              <a:t> и </a:t>
            </a:r>
            <a:r>
              <a:rPr lang="en-US" sz="2400" dirty="0" err="1" smtClean="0"/>
              <a:t>лоше</a:t>
            </a:r>
            <a:r>
              <a:rPr lang="en-US" sz="2400" dirty="0" smtClean="0"/>
              <a:t> </a:t>
            </a:r>
            <a:r>
              <a:rPr lang="en-US" sz="2400" dirty="0" err="1" smtClean="0"/>
              <a:t>стране</a:t>
            </a:r>
            <a:endParaRPr lang="sr-Latn-CS" sz="2400"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4645822" y="1351128"/>
            <a:ext cx="4219819" cy="2620371"/>
          </a:xfrm>
          <a:prstGeom prst="rect">
            <a:avLst/>
          </a:prstGeom>
          <a:noFill/>
          <a:ln w="9525">
            <a:noFill/>
            <a:miter lim="800000"/>
            <a:headEnd/>
            <a:tailEnd/>
          </a:ln>
          <a:effectLst/>
        </p:spPr>
      </p:pic>
      <p:sp>
        <p:nvSpPr>
          <p:cNvPr id="4" name="Rectangle 3"/>
          <p:cNvSpPr/>
          <p:nvPr/>
        </p:nvSpPr>
        <p:spPr>
          <a:xfrm>
            <a:off x="504968" y="1310184"/>
            <a:ext cx="3848668" cy="3046988"/>
          </a:xfrm>
          <a:prstGeom prst="rect">
            <a:avLst/>
          </a:prstGeom>
        </p:spPr>
        <p:txBody>
          <a:bodyPr wrap="square">
            <a:spAutoFit/>
          </a:bodyPr>
          <a:lstStyle/>
          <a:p>
            <a:pPr algn="ctr"/>
            <a:r>
              <a:rPr lang="sr-Latn-CS" sz="2400" dirty="0" smtClean="0"/>
              <a:t>Блог </a:t>
            </a:r>
            <a:r>
              <a:rPr lang="sr-Cyrl-CS" sz="2400" i="1" dirty="0" smtClean="0"/>
              <a:t>Савремена настава </a:t>
            </a:r>
            <a:r>
              <a:rPr lang="sr-Cyrl-CS" sz="2400" dirty="0" smtClean="0"/>
              <a:t>замишљен је као веб место на коме ће бити речи о </a:t>
            </a:r>
            <a:r>
              <a:rPr lang="sr-Latn-CS" sz="2400" dirty="0" smtClean="0"/>
              <a:t>савремено</a:t>
            </a:r>
            <a:r>
              <a:rPr lang="sr-Cyrl-CS" sz="2400" dirty="0" smtClean="0"/>
              <a:t>ј</a:t>
            </a:r>
            <a:r>
              <a:rPr lang="sr-Latn-CS" sz="2400" dirty="0" smtClean="0"/>
              <a:t> настав</a:t>
            </a:r>
            <a:r>
              <a:rPr lang="sr-Cyrl-CS" sz="2400" dirty="0" smtClean="0"/>
              <a:t>и</a:t>
            </a:r>
            <a:r>
              <a:rPr lang="sr-Latn-CS" sz="2400" dirty="0" smtClean="0"/>
              <a:t> (математике првенствено) и указивати на њене добре и лоше стране</a:t>
            </a:r>
            <a:endParaRPr lang="sr-Latn-CS" sz="2400" i="1"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368489"/>
          <a:ext cx="6096000" cy="5718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464025" y="191069"/>
          <a:ext cx="8461611" cy="63344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3200" dirty="0" smtClean="0"/>
              <a:t>Странице блога </a:t>
            </a:r>
            <a:r>
              <a:rPr lang="sr-Cyrl-CS" sz="3200" b="1" i="1" dirty="0" smtClean="0"/>
              <a:t>Савремена настава</a:t>
            </a:r>
            <a:endParaRPr lang="sr-Latn-CS" sz="3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0"/>
                                        <p:tgtEl>
                                          <p:spTgt spid="8"/>
                                        </p:tgtEl>
                                        <p:attrNameLst>
                                          <p:attrName>ppt_x</p:attrName>
                                        </p:attrNameLst>
                                      </p:cBhvr>
                                      <p:tavLst>
                                        <p:tav tm="0">
                                          <p:val>
                                            <p:strVal val="ppt_x"/>
                                          </p:val>
                                        </p:tav>
                                        <p:tav tm="100000">
                                          <p:val>
                                            <p:strVal val="ppt_x"/>
                                          </p:val>
                                        </p:tav>
                                      </p:tavLst>
                                    </p:anim>
                                    <p:anim calcmode="lin" valueType="num">
                                      <p:cBhvr additive="base">
                                        <p:cTn id="7" dur="5000"/>
                                        <p:tgtEl>
                                          <p:spTgt spid="8"/>
                                        </p:tgtEl>
                                        <p:attrNameLst>
                                          <p:attrName>ppt_y</p:attrName>
                                        </p:attrNameLst>
                                      </p:cBhvr>
                                      <p:tavLst>
                                        <p:tav tm="0">
                                          <p:val>
                                            <p:strVal val="ppt_y"/>
                                          </p:val>
                                        </p:tav>
                                        <p:tav tm="100000">
                                          <p:val>
                                            <p:strVal val="1+ppt_h/2"/>
                                          </p:val>
                                        </p:tav>
                                      </p:tavLst>
                                    </p:anim>
                                    <p:set>
                                      <p:cBhvr>
                                        <p:cTn id="8"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9242"/>
            <a:ext cx="9144000" cy="1937982"/>
          </a:xfrm>
          <a:prstGeom prst="rect">
            <a:avLst/>
          </a:prstGeom>
          <a:solidFill>
            <a:srgbClr val="92D050"/>
          </a:solidFill>
          <a:ln>
            <a:solidFill>
              <a:schemeClr val="accent3">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CS" sz="3600" b="1" dirty="0" smtClean="0">
                <a:solidFill>
                  <a:schemeClr val="bg2">
                    <a:lumMod val="50000"/>
                  </a:schemeClr>
                </a:solidFill>
              </a:rPr>
              <a:t>                           </a:t>
            </a:r>
            <a:endParaRPr lang="sr-Latn-CS" sz="3600" b="1" dirty="0">
              <a:solidFill>
                <a:schemeClr val="bg2">
                  <a:lumMod val="50000"/>
                </a:schemeClr>
              </a:solidFill>
            </a:endParaRPr>
          </a:p>
        </p:txBody>
      </p:sp>
      <p:sp>
        <p:nvSpPr>
          <p:cNvPr id="5" name="Rectangle 4"/>
          <p:cNvSpPr/>
          <p:nvPr/>
        </p:nvSpPr>
        <p:spPr>
          <a:xfrm>
            <a:off x="1119116" y="0"/>
            <a:ext cx="696036" cy="6858000"/>
          </a:xfrm>
          <a:prstGeom prst="rect">
            <a:avLst/>
          </a:prstGeom>
          <a:solidFill>
            <a:schemeClr val="accent3">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9" name="Rectangle 8"/>
          <p:cNvSpPr/>
          <p:nvPr/>
        </p:nvSpPr>
        <p:spPr>
          <a:xfrm>
            <a:off x="1815152" y="4039737"/>
            <a:ext cx="7328848" cy="1392072"/>
          </a:xfrm>
          <a:prstGeom prst="rect">
            <a:avLst/>
          </a:prstGeom>
          <a:solidFill>
            <a:srgbClr val="3357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3600" b="1" dirty="0">
              <a:ln w="10541" cmpd="sng">
                <a:solidFill>
                  <a:schemeClr val="accent1">
                    <a:shade val="88000"/>
                    <a:satMod val="110000"/>
                  </a:schemeClr>
                </a:solidFill>
                <a:prstDash val="solid"/>
              </a:ln>
              <a:solidFill>
                <a:srgbClr val="FFC000"/>
              </a:solidFill>
            </a:endParaRPr>
          </a:p>
        </p:txBody>
      </p:sp>
      <p:sp>
        <p:nvSpPr>
          <p:cNvPr id="10" name="Rectangle 9"/>
          <p:cNvSpPr/>
          <p:nvPr/>
        </p:nvSpPr>
        <p:spPr>
          <a:xfrm>
            <a:off x="1992573" y="4380931"/>
            <a:ext cx="687823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r-Cyrl-CS" sz="3600" b="1" cap="all" spc="0" dirty="0" smtClean="0">
                <a:ln w="0"/>
                <a:solidFill>
                  <a:srgbClr val="FFFF00"/>
                </a:solidFill>
                <a:effectLst>
                  <a:reflection blurRad="12700" stA="50000" endPos="50000" dist="5000" dir="5400000" sy="-100000" rotWithShape="0"/>
                </a:effectLst>
              </a:rPr>
              <a:t>Конференцијски час</a:t>
            </a:r>
            <a:endParaRPr lang="sr-Latn-CS" sz="3600" b="1" cap="all" spc="0" dirty="0">
              <a:ln w="0"/>
              <a:solidFill>
                <a:srgbClr val="FFFF00"/>
              </a:solidFill>
              <a:effectLst>
                <a:reflection blurRad="12700" stA="50000" endPos="50000" dist="5000" dir="5400000" sy="-100000" rotWithShape="0"/>
              </a:effectLst>
            </a:endParaRPr>
          </a:p>
        </p:txBody>
      </p:sp>
      <p:sp>
        <p:nvSpPr>
          <p:cNvPr id="11" name="Rectangle 10"/>
          <p:cNvSpPr/>
          <p:nvPr/>
        </p:nvSpPr>
        <p:spPr>
          <a:xfrm>
            <a:off x="2074460" y="1501254"/>
            <a:ext cx="6782937"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r-Cyrl-CS" sz="3600" b="1" cap="all" spc="0" dirty="0" smtClean="0">
                <a:ln w="0"/>
                <a:solidFill>
                  <a:srgbClr val="002060"/>
                </a:solidFill>
                <a:effectLst>
                  <a:reflection blurRad="12700" stA="50000" endPos="50000" dist="5000" dir="5400000" sy="-100000" rotWithShape="0"/>
                </a:effectLst>
              </a:rPr>
              <a:t>Математика на мало другачији начин</a:t>
            </a:r>
            <a:endParaRPr lang="sr-Latn-CS" sz="3600" b="1" cap="all" spc="0" dirty="0">
              <a:ln w="0"/>
              <a:solidFill>
                <a:srgbClr val="002060"/>
              </a:solidFill>
              <a:effectLst>
                <a:reflection blurRad="12700" stA="50000" endPos="50000" dist="5000" dir="5400000" sy="-100000" rotWithShape="0"/>
              </a:effectLst>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536" y="1023582"/>
            <a:ext cx="6469040" cy="523220"/>
          </a:xfrm>
          <a:prstGeom prst="rect">
            <a:avLst/>
          </a:prstGeom>
        </p:spPr>
        <p:txBody>
          <a:bodyPr wrap="square">
            <a:spAutoFit/>
          </a:bodyPr>
          <a:lstStyle/>
          <a:p>
            <a:r>
              <a:rPr lang="sr-Latn-CS" sz="2800" u="sng" dirty="0" smtClean="0">
                <a:hlinkClick r:id="rId2"/>
              </a:rPr>
              <a:t>http://savremenanastava.blogspot.com/</a:t>
            </a:r>
            <a:endParaRPr lang="sr-Latn-CS" sz="2800" dirty="0"/>
          </a:p>
        </p:txBody>
      </p:sp>
      <p:pic>
        <p:nvPicPr>
          <p:cNvPr id="1026" name="Picture 2"/>
          <p:cNvPicPr>
            <a:picLocks noChangeAspect="1" noChangeArrowheads="1"/>
          </p:cNvPicPr>
          <p:nvPr/>
        </p:nvPicPr>
        <p:blipFill>
          <a:blip r:embed="rId3"/>
          <a:srcRect/>
          <a:stretch>
            <a:fillRect/>
          </a:stretch>
        </p:blipFill>
        <p:spPr bwMode="auto">
          <a:xfrm>
            <a:off x="1091982" y="2069841"/>
            <a:ext cx="6896959" cy="2816058"/>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719" y="354842"/>
            <a:ext cx="6373505" cy="523220"/>
          </a:xfrm>
          <a:prstGeom prst="rect">
            <a:avLst/>
          </a:prstGeom>
        </p:spPr>
        <p:txBody>
          <a:bodyPr wrap="square">
            <a:spAutoFit/>
          </a:bodyPr>
          <a:lstStyle/>
          <a:p>
            <a:r>
              <a:rPr lang="sr-Cyrl-CS" sz="2800" b="1" dirty="0" smtClean="0"/>
              <a:t>Гугл-апликације за гугл-генерације</a:t>
            </a:r>
            <a:endParaRPr lang="sr-Cyrl-CS" sz="2800" b="1" dirty="0"/>
          </a:p>
        </p:txBody>
      </p:sp>
      <p:pic>
        <p:nvPicPr>
          <p:cNvPr id="4" name="Picture 3" descr="гугл.jpg"/>
          <p:cNvPicPr>
            <a:picLocks noChangeAspect="1"/>
          </p:cNvPicPr>
          <p:nvPr/>
        </p:nvPicPr>
        <p:blipFill>
          <a:blip r:embed="rId2"/>
          <a:stretch>
            <a:fillRect/>
          </a:stretch>
        </p:blipFill>
        <p:spPr>
          <a:xfrm>
            <a:off x="4563311" y="4174537"/>
            <a:ext cx="4580689" cy="2683463"/>
          </a:xfrm>
          <a:prstGeom prst="rect">
            <a:avLst/>
          </a:prstGeom>
        </p:spPr>
      </p:pic>
      <p:sp>
        <p:nvSpPr>
          <p:cNvPr id="5" name="Rectangle 4"/>
          <p:cNvSpPr/>
          <p:nvPr/>
        </p:nvSpPr>
        <p:spPr>
          <a:xfrm>
            <a:off x="723331" y="1132764"/>
            <a:ext cx="7629099" cy="1015663"/>
          </a:xfrm>
          <a:prstGeom prst="rect">
            <a:avLst/>
          </a:prstGeom>
        </p:spPr>
        <p:txBody>
          <a:bodyPr wrap="square">
            <a:spAutoFit/>
          </a:bodyPr>
          <a:lstStyle/>
          <a:p>
            <a:r>
              <a:rPr lang="ru-RU" sz="2000" dirty="0" smtClean="0"/>
              <a:t>Акредитовани електронски семинар налази се у каталогу </a:t>
            </a:r>
            <a:r>
              <a:rPr lang="ru-RU" sz="2000" dirty="0" smtClean="0"/>
              <a:t> за програма </a:t>
            </a:r>
            <a:r>
              <a:rPr lang="ru-RU" sz="2000" dirty="0" smtClean="0"/>
              <a:t>стручног усавршавања </a:t>
            </a:r>
            <a:r>
              <a:rPr lang="ru-RU" sz="2000" dirty="0" smtClean="0"/>
              <a:t>за школску </a:t>
            </a:r>
            <a:r>
              <a:rPr lang="ru-RU" sz="2000" dirty="0" smtClean="0"/>
              <a:t>2012/2013. </a:t>
            </a:r>
            <a:r>
              <a:rPr lang="ru-RU" sz="2000" dirty="0" smtClean="0"/>
              <a:t>под </a:t>
            </a:r>
            <a:r>
              <a:rPr lang="ru-RU" sz="2000" dirty="0" smtClean="0"/>
              <a:t>бројем </a:t>
            </a:r>
            <a:r>
              <a:rPr lang="ru-RU" sz="2000" b="1" dirty="0" smtClean="0"/>
              <a:t>516</a:t>
            </a:r>
            <a:r>
              <a:rPr lang="ru-RU" sz="2000" dirty="0" smtClean="0"/>
              <a:t> у </a:t>
            </a:r>
            <a:r>
              <a:rPr lang="ru-RU" sz="2000" dirty="0" smtClean="0"/>
              <a:t>области </a:t>
            </a:r>
            <a:r>
              <a:rPr lang="ru-RU" sz="2000" i="1" dirty="0" smtClean="0"/>
              <a:t>Општа питања наставе</a:t>
            </a:r>
            <a:r>
              <a:rPr lang="ru-RU" sz="2000" i="1" dirty="0" smtClean="0"/>
              <a:t> </a:t>
            </a:r>
            <a:endParaRPr lang="sr-Latn-CS" sz="2000" i="1" dirty="0"/>
          </a:p>
        </p:txBody>
      </p:sp>
      <p:sp>
        <p:nvSpPr>
          <p:cNvPr id="6" name="Rectangle 5"/>
          <p:cNvSpPr/>
          <p:nvPr/>
        </p:nvSpPr>
        <p:spPr>
          <a:xfrm>
            <a:off x="777921" y="2224586"/>
            <a:ext cx="7397087" cy="707886"/>
          </a:xfrm>
          <a:prstGeom prst="rect">
            <a:avLst/>
          </a:prstGeom>
        </p:spPr>
        <p:txBody>
          <a:bodyPr wrap="square">
            <a:spAutoFit/>
          </a:bodyPr>
          <a:lstStyle/>
          <a:p>
            <a:r>
              <a:rPr lang="ru-RU" sz="2000" b="1" dirty="0" smtClean="0">
                <a:solidFill>
                  <a:srgbClr val="FFC000"/>
                </a:solidFill>
              </a:rPr>
              <a:t>Компетенције</a:t>
            </a:r>
            <a:r>
              <a:rPr lang="ru-RU" sz="2000" dirty="0" smtClean="0">
                <a:solidFill>
                  <a:srgbClr val="FFC000"/>
                </a:solidFill>
              </a:rPr>
              <a:t> које семинар развија:</a:t>
            </a:r>
          </a:p>
          <a:p>
            <a:r>
              <a:rPr lang="ru-RU" sz="2000" dirty="0" smtClean="0"/>
              <a:t>компетенције за подршку развоју личности ученика (К3)</a:t>
            </a:r>
            <a:endParaRPr lang="ru-RU" sz="2000" dirty="0"/>
          </a:p>
        </p:txBody>
      </p:sp>
      <p:sp>
        <p:nvSpPr>
          <p:cNvPr id="7" name="Rectangle 6"/>
          <p:cNvSpPr/>
          <p:nvPr/>
        </p:nvSpPr>
        <p:spPr>
          <a:xfrm>
            <a:off x="750627" y="3029804"/>
            <a:ext cx="7792872" cy="1323439"/>
          </a:xfrm>
          <a:prstGeom prst="rect">
            <a:avLst/>
          </a:prstGeom>
        </p:spPr>
        <p:txBody>
          <a:bodyPr wrap="square">
            <a:spAutoFit/>
          </a:bodyPr>
          <a:lstStyle/>
          <a:p>
            <a:r>
              <a:rPr lang="ru-RU" sz="2000" b="1" dirty="0" smtClean="0">
                <a:solidFill>
                  <a:srgbClr val="FFC000"/>
                </a:solidFill>
              </a:rPr>
              <a:t>Приоритети</a:t>
            </a:r>
            <a:r>
              <a:rPr lang="ru-RU" sz="2000" dirty="0" smtClean="0">
                <a:solidFill>
                  <a:srgbClr val="FFC000"/>
                </a:solidFill>
              </a:rPr>
              <a:t>:</a:t>
            </a:r>
          </a:p>
          <a:p>
            <a:r>
              <a:rPr lang="ru-RU" sz="2000" dirty="0" smtClean="0"/>
              <a:t>6 - јачање професионалних капацитета запослених, нарочито у области иновативних метода наставе и управљања одељењем</a:t>
            </a:r>
          </a:p>
          <a:p>
            <a:r>
              <a:rPr lang="ru-RU" sz="2000" dirty="0" smtClean="0"/>
              <a:t>8 - информационо-комуникацине технологије</a:t>
            </a:r>
            <a:endParaRPr lang="ru-RU" sz="2000" dirty="0"/>
          </a:p>
        </p:txBody>
      </p:sp>
      <p:sp>
        <p:nvSpPr>
          <p:cNvPr id="8" name="TextBox 7"/>
          <p:cNvSpPr txBox="1"/>
          <p:nvPr/>
        </p:nvSpPr>
        <p:spPr>
          <a:xfrm>
            <a:off x="887104" y="4626591"/>
            <a:ext cx="2244012" cy="1323439"/>
          </a:xfrm>
          <a:prstGeom prst="rect">
            <a:avLst/>
          </a:prstGeom>
          <a:noFill/>
        </p:spPr>
        <p:txBody>
          <a:bodyPr wrap="none" rtlCol="0">
            <a:spAutoFit/>
          </a:bodyPr>
          <a:lstStyle/>
          <a:p>
            <a:r>
              <a:rPr lang="sr-Cyrl-CS" sz="2000" dirty="0" smtClean="0"/>
              <a:t>Ментори:</a:t>
            </a:r>
          </a:p>
          <a:p>
            <a:r>
              <a:rPr lang="sr-Cyrl-CS" sz="2000" dirty="0" smtClean="0"/>
              <a:t>Славица Јурић</a:t>
            </a:r>
          </a:p>
          <a:p>
            <a:r>
              <a:rPr lang="sr-Cyrl-CS" sz="2000" dirty="0" smtClean="0"/>
              <a:t>Биљана Радовић</a:t>
            </a:r>
          </a:p>
          <a:p>
            <a:r>
              <a:rPr lang="sr-Cyrl-CS" sz="2000" dirty="0" smtClean="0"/>
              <a:t>Нада Пуртић</a:t>
            </a:r>
            <a:endParaRPr lang="sr-Latn-CS" sz="2000" dirty="0"/>
          </a:p>
        </p:txBody>
      </p:sp>
    </p:spTree>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194" y="245660"/>
            <a:ext cx="8598090" cy="1015663"/>
          </a:xfrm>
          <a:prstGeom prst="rect">
            <a:avLst/>
          </a:prstGeom>
          <a:noFill/>
        </p:spPr>
        <p:txBody>
          <a:bodyPr wrap="square" rtlCol="0">
            <a:spAutoFit/>
          </a:bodyPr>
          <a:lstStyle/>
          <a:p>
            <a:pPr algn="ctr"/>
            <a:r>
              <a:rPr lang="sr-Cyrl-CS" sz="2000" dirty="0" smtClean="0"/>
              <a:t>Реализација   онлајн часа договорена је са Јасном Марковић , наставницом математике у Гимназији Лазаревац и  Соњом Шумоњом, </a:t>
            </a:r>
            <a:r>
              <a:rPr lang="sr-Cyrl-CS" sz="2000" dirty="0" smtClean="0"/>
              <a:t>наставницом </a:t>
            </a:r>
            <a:r>
              <a:rPr lang="sr-Cyrl-CS" sz="2000" dirty="0" smtClean="0"/>
              <a:t>математике у ЕТШ,,Никола Тесла” у Нишу</a:t>
            </a:r>
            <a:endParaRPr lang="sr-Latn-CS" sz="2000" dirty="0"/>
          </a:p>
        </p:txBody>
      </p:sp>
      <p:pic>
        <p:nvPicPr>
          <p:cNvPr id="5" name="Picture 4" descr="L2.PNG"/>
          <p:cNvPicPr>
            <a:picLocks noChangeAspect="1"/>
          </p:cNvPicPr>
          <p:nvPr/>
        </p:nvPicPr>
        <p:blipFill>
          <a:blip r:embed="rId2" cstate="print"/>
          <a:stretch>
            <a:fillRect/>
          </a:stretch>
        </p:blipFill>
        <p:spPr>
          <a:xfrm>
            <a:off x="6049897" y="1678673"/>
            <a:ext cx="2315516" cy="1701195"/>
          </a:xfrm>
          <a:prstGeom prst="rect">
            <a:avLst/>
          </a:prstGeom>
          <a:ln>
            <a:noFill/>
          </a:ln>
          <a:effectLst>
            <a:outerShdw blurRad="190500" algn="tl" rotWithShape="0">
              <a:srgbClr val="000000">
                <a:alpha val="70000"/>
              </a:srgbClr>
            </a:outerShdw>
          </a:effectLst>
        </p:spPr>
      </p:pic>
      <p:pic>
        <p:nvPicPr>
          <p:cNvPr id="6" name="Picture 5" descr="n66.png"/>
          <p:cNvPicPr>
            <a:picLocks noChangeAspect="1"/>
          </p:cNvPicPr>
          <p:nvPr/>
        </p:nvPicPr>
        <p:blipFill>
          <a:blip r:embed="rId3" cstate="print"/>
          <a:stretch>
            <a:fillRect/>
          </a:stretch>
        </p:blipFill>
        <p:spPr>
          <a:xfrm>
            <a:off x="914401" y="1600851"/>
            <a:ext cx="1624083" cy="1817426"/>
          </a:xfrm>
          <a:prstGeom prst="rect">
            <a:avLst/>
          </a:prstGeom>
          <a:ln>
            <a:noFill/>
          </a:ln>
          <a:effectLst>
            <a:outerShdw blurRad="190500" algn="tl" rotWithShape="0">
              <a:srgbClr val="000000">
                <a:alpha val="70000"/>
              </a:srgbClr>
            </a:outerShdw>
          </a:effectLst>
        </p:spPr>
      </p:pic>
      <p:sp>
        <p:nvSpPr>
          <p:cNvPr id="9" name="TextBox 8"/>
          <p:cNvSpPr txBox="1"/>
          <p:nvPr/>
        </p:nvSpPr>
        <p:spPr>
          <a:xfrm>
            <a:off x="423081" y="3575713"/>
            <a:ext cx="2634017" cy="923330"/>
          </a:xfrm>
          <a:prstGeom prst="rect">
            <a:avLst/>
          </a:prstGeom>
          <a:noFill/>
        </p:spPr>
        <p:txBody>
          <a:bodyPr wrap="square" rtlCol="0">
            <a:spAutoFit/>
          </a:bodyPr>
          <a:lstStyle/>
          <a:p>
            <a:r>
              <a:rPr lang="sr-Cyrl-CS" b="1" dirty="0" smtClean="0"/>
              <a:t>Слађана Трајковић</a:t>
            </a:r>
            <a:r>
              <a:rPr lang="sr-Cyrl-CS" dirty="0" smtClean="0"/>
              <a:t>, наст.математике</a:t>
            </a:r>
          </a:p>
          <a:p>
            <a:r>
              <a:rPr lang="sr-Cyrl-CS" dirty="0" smtClean="0"/>
              <a:t>ТШ,,15.мај” Прокупље</a:t>
            </a:r>
            <a:endParaRPr lang="sr-Latn-CS" dirty="0"/>
          </a:p>
        </p:txBody>
      </p:sp>
      <p:sp>
        <p:nvSpPr>
          <p:cNvPr id="10" name="TextBox 9"/>
          <p:cNvSpPr txBox="1"/>
          <p:nvPr/>
        </p:nvSpPr>
        <p:spPr>
          <a:xfrm>
            <a:off x="5827594" y="3480179"/>
            <a:ext cx="2674961" cy="923330"/>
          </a:xfrm>
          <a:prstGeom prst="rect">
            <a:avLst/>
          </a:prstGeom>
          <a:noFill/>
        </p:spPr>
        <p:txBody>
          <a:bodyPr wrap="square" rtlCol="0">
            <a:spAutoFit/>
          </a:bodyPr>
          <a:lstStyle/>
          <a:p>
            <a:r>
              <a:rPr lang="sr-Cyrl-CS" b="1" dirty="0" smtClean="0"/>
              <a:t>Јасна Марковић</a:t>
            </a:r>
            <a:r>
              <a:rPr lang="sr-Cyrl-CS" dirty="0" smtClean="0"/>
              <a:t>, наст.математике</a:t>
            </a:r>
          </a:p>
          <a:p>
            <a:r>
              <a:rPr lang="sr-Cyrl-CS" dirty="0" smtClean="0"/>
              <a:t>Гимназија Лазаревац</a:t>
            </a:r>
            <a:endParaRPr lang="sr-Latn-CS" dirty="0"/>
          </a:p>
        </p:txBody>
      </p:sp>
      <p:sp>
        <p:nvSpPr>
          <p:cNvPr id="11" name="TextBox 10"/>
          <p:cNvSpPr txBox="1"/>
          <p:nvPr/>
        </p:nvSpPr>
        <p:spPr>
          <a:xfrm>
            <a:off x="5609230" y="5636525"/>
            <a:ext cx="2975212" cy="923330"/>
          </a:xfrm>
          <a:prstGeom prst="rect">
            <a:avLst/>
          </a:prstGeom>
          <a:noFill/>
        </p:spPr>
        <p:txBody>
          <a:bodyPr wrap="square" rtlCol="0">
            <a:spAutoFit/>
          </a:bodyPr>
          <a:lstStyle/>
          <a:p>
            <a:r>
              <a:rPr lang="sr-Cyrl-CS" b="1" dirty="0" smtClean="0"/>
              <a:t>Соња Шумоња</a:t>
            </a:r>
            <a:r>
              <a:rPr lang="sr-Cyrl-CS" dirty="0" smtClean="0"/>
              <a:t>, наст.математике</a:t>
            </a:r>
          </a:p>
          <a:p>
            <a:r>
              <a:rPr lang="sr-Cyrl-CS" dirty="0" smtClean="0"/>
              <a:t>ЕТШ,,Никола Тесла” Ниш</a:t>
            </a:r>
            <a:endParaRPr lang="sr-Latn-CS" dirty="0"/>
          </a:p>
        </p:txBody>
      </p:sp>
      <p:pic>
        <p:nvPicPr>
          <p:cNvPr id="13" name="Picture 12" descr="sonja.jpg"/>
          <p:cNvPicPr>
            <a:picLocks noChangeAspect="1"/>
          </p:cNvPicPr>
          <p:nvPr/>
        </p:nvPicPr>
        <p:blipFill>
          <a:blip r:embed="rId4"/>
          <a:stretch>
            <a:fillRect/>
          </a:stretch>
        </p:blipFill>
        <p:spPr>
          <a:xfrm>
            <a:off x="3084397" y="4558352"/>
            <a:ext cx="2429300" cy="1821975"/>
          </a:xfrm>
          <a:prstGeom prst="rect">
            <a:avLst/>
          </a:prstGeom>
          <a:ln>
            <a:noFill/>
          </a:ln>
          <a:effectLst>
            <a:outerShdw blurRad="190500" algn="tl" rotWithShape="0">
              <a:srgbClr val="000000">
                <a:alpha val="70000"/>
              </a:srgbClr>
            </a:outerShdw>
          </a:effectLst>
        </p:spPr>
      </p:pic>
    </p:spTree>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4275" y="1501254"/>
            <a:ext cx="3957850" cy="2954655"/>
          </a:xfrm>
          <a:prstGeom prst="rect">
            <a:avLst/>
          </a:prstGeom>
          <a:noFill/>
        </p:spPr>
        <p:txBody>
          <a:bodyPr wrap="square" rtlCol="0">
            <a:spAutoFit/>
          </a:bodyPr>
          <a:lstStyle/>
          <a:p>
            <a:pPr algn="ctr"/>
            <a:r>
              <a:rPr lang="sr-Cyrl-CS" sz="2400" dirty="0" smtClean="0"/>
              <a:t>Због различитости програма у све три школе, одлучиле смо се да заједно са својим ученицима дамо  допринос манифестацији  </a:t>
            </a:r>
            <a:r>
              <a:rPr lang="sr-Cyrl-CS" sz="2400" i="1" dirty="0" smtClean="0"/>
              <a:t>Мај, месец математике</a:t>
            </a:r>
          </a:p>
          <a:p>
            <a:endParaRPr lang="sr-Latn-CS" dirty="0"/>
          </a:p>
        </p:txBody>
      </p:sp>
      <p:pic>
        <p:nvPicPr>
          <p:cNvPr id="7" name="Picture 6" descr="lazarevac.jpg"/>
          <p:cNvPicPr>
            <a:picLocks noChangeAspect="1"/>
          </p:cNvPicPr>
          <p:nvPr/>
        </p:nvPicPr>
        <p:blipFill>
          <a:blip r:embed="rId2"/>
          <a:srcRect l="8657" r="7910"/>
          <a:stretch>
            <a:fillRect/>
          </a:stretch>
        </p:blipFill>
        <p:spPr>
          <a:xfrm>
            <a:off x="5407173" y="245658"/>
            <a:ext cx="3491167" cy="2615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tesla.jpg"/>
          <p:cNvPicPr>
            <a:picLocks noChangeAspect="1"/>
          </p:cNvPicPr>
          <p:nvPr/>
        </p:nvPicPr>
        <p:blipFill>
          <a:blip r:embed="rId3"/>
          <a:srcRect l="8507" r="8806"/>
          <a:stretch>
            <a:fillRect/>
          </a:stretch>
        </p:blipFill>
        <p:spPr>
          <a:xfrm>
            <a:off x="4926840" y="1905382"/>
            <a:ext cx="3521123" cy="2661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0657" name="Picture 1"/>
          <p:cNvPicPr>
            <a:picLocks noChangeAspect="1" noChangeArrowheads="1"/>
          </p:cNvPicPr>
          <p:nvPr/>
        </p:nvPicPr>
        <p:blipFill>
          <a:blip r:embed="rId4"/>
          <a:srcRect l="8256" r="8209"/>
          <a:stretch>
            <a:fillRect/>
          </a:stretch>
        </p:blipFill>
        <p:spPr bwMode="auto">
          <a:xfrm>
            <a:off x="5505303" y="4135271"/>
            <a:ext cx="3342721" cy="2500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ve.PNG"/>
          <p:cNvPicPr>
            <a:picLocks noChangeAspect="1"/>
          </p:cNvPicPr>
          <p:nvPr/>
        </p:nvPicPr>
        <p:blipFill>
          <a:blip r:embed="rId2"/>
          <a:srcRect l="8942" r="8218"/>
          <a:stretch>
            <a:fillRect/>
          </a:stretch>
        </p:blipFill>
        <p:spPr>
          <a:xfrm>
            <a:off x="491319" y="312192"/>
            <a:ext cx="8243248" cy="6126566"/>
          </a:xfrm>
          <a:prstGeom prst="rect">
            <a:avLst/>
          </a:prstGeom>
          <a:ln>
            <a:noFill/>
          </a:ln>
          <a:effectLst>
            <a:outerShdw blurRad="190500" algn="tl" rotWithShape="0">
              <a:srgbClr val="000000">
                <a:alpha val="70000"/>
              </a:srgbClr>
            </a:outerShdw>
          </a:effectLst>
        </p:spPr>
      </p:pic>
      <p:sp>
        <p:nvSpPr>
          <p:cNvPr id="5" name="Rectangle 4"/>
          <p:cNvSpPr/>
          <p:nvPr/>
        </p:nvSpPr>
        <p:spPr>
          <a:xfrm>
            <a:off x="805218" y="477672"/>
            <a:ext cx="4640239" cy="1323439"/>
          </a:xfrm>
          <a:prstGeom prst="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sr-Cyrl-CS" sz="2000" dirty="0" smtClean="0"/>
              <a:t>Договорено је да ученици сваке школе изаберу, обраде и представе  тему која им највише одговара ученицима друге две школе</a:t>
            </a:r>
            <a:endParaRPr lang="sr-Latn-CS" sz="2000" dirty="0"/>
          </a:p>
        </p:txBody>
      </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450375" y="495301"/>
            <a:ext cx="6318915" cy="488275"/>
          </a:xfrm>
          <a:prstGeom prst="rect">
            <a:avLst/>
          </a:prstGeom>
          <a:noFill/>
          <a:ln w="9525">
            <a:noFill/>
            <a:miter lim="800000"/>
            <a:headEnd/>
            <a:tailEnd/>
          </a:ln>
        </p:spPr>
        <p:txBody>
          <a:bodyPr wrap="square">
            <a:spAutoFit/>
          </a:bodyPr>
          <a:lstStyle/>
          <a:p>
            <a:pPr>
              <a:lnSpc>
                <a:spcPct val="70000"/>
              </a:lnSpc>
            </a:pPr>
            <a:r>
              <a:rPr lang="sr-Cyrl-CS" sz="3600" dirty="0" smtClean="0">
                <a:latin typeface="Segoe Light" pitchFamily="34" charset="0"/>
                <a:ea typeface="Segoe Light" pitchFamily="34" charset="0"/>
                <a:cs typeface="Segoe Light" pitchFamily="34" charset="0"/>
              </a:rPr>
              <a:t>Одабране теме</a:t>
            </a:r>
            <a:endParaRPr lang="en-US" sz="3600" dirty="0">
              <a:latin typeface="Segoe Light" pitchFamily="34" charset="0"/>
              <a:ea typeface="Segoe Light" pitchFamily="34" charset="0"/>
              <a:cs typeface="Segoe Light" pitchFamily="34" charset="0"/>
            </a:endParaRPr>
          </a:p>
        </p:txBody>
      </p:sp>
      <p:sp>
        <p:nvSpPr>
          <p:cNvPr id="53254" name="TextBox 11"/>
          <p:cNvSpPr txBox="1">
            <a:spLocks noChangeArrowheads="1"/>
          </p:cNvSpPr>
          <p:nvPr/>
        </p:nvSpPr>
        <p:spPr bwMode="auto">
          <a:xfrm>
            <a:off x="5507038" y="209550"/>
            <a:ext cx="1685925" cy="219075"/>
          </a:xfrm>
          <a:prstGeom prst="rect">
            <a:avLst/>
          </a:prstGeom>
          <a:noFill/>
          <a:ln w="9525">
            <a:noFill/>
            <a:miter lim="800000"/>
            <a:headEnd/>
            <a:tailEnd/>
          </a:ln>
        </p:spPr>
        <p:txBody>
          <a:bodyPr>
            <a:spAutoFit/>
          </a:bodyPr>
          <a:lstStyle/>
          <a:p>
            <a:pPr algn="r">
              <a:lnSpc>
                <a:spcPct val="70000"/>
              </a:lnSpc>
            </a:pPr>
            <a:r>
              <a:rPr lang="en-US" sz="1100" b="1">
                <a:solidFill>
                  <a:schemeClr val="bg1"/>
                </a:solidFill>
                <a:cs typeface="Arial" pitchFamily="34" charset="0"/>
              </a:rPr>
              <a:t>CAPACITY</a:t>
            </a:r>
          </a:p>
        </p:txBody>
      </p:sp>
      <p:grpSp>
        <p:nvGrpSpPr>
          <p:cNvPr id="4" name="Group 13"/>
          <p:cNvGrpSpPr>
            <a:grpSpLocks/>
          </p:cNvGrpSpPr>
          <p:nvPr/>
        </p:nvGrpSpPr>
        <p:grpSpPr bwMode="auto">
          <a:xfrm>
            <a:off x="3624262" y="3700463"/>
            <a:ext cx="1373188" cy="1374775"/>
            <a:chOff x="3623930" y="3700558"/>
            <a:chExt cx="1374181" cy="1373910"/>
          </a:xfrm>
          <a:solidFill>
            <a:srgbClr val="FFC000"/>
          </a:solidFill>
        </p:grpSpPr>
        <p:sp>
          <p:nvSpPr>
            <p:cNvPr id="34" name="Rectangle 33"/>
            <p:cNvSpPr/>
            <p:nvPr/>
          </p:nvSpPr>
          <p:spPr>
            <a:xfrm>
              <a:off x="3623931" y="3700558"/>
              <a:ext cx="1374180" cy="13739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74" name="TextBox 36"/>
            <p:cNvSpPr txBox="1">
              <a:spLocks noChangeArrowheads="1"/>
            </p:cNvSpPr>
            <p:nvPr/>
          </p:nvSpPr>
          <p:spPr bwMode="auto">
            <a:xfrm>
              <a:off x="3623930" y="4086704"/>
              <a:ext cx="1268251" cy="485981"/>
            </a:xfrm>
            <a:prstGeom prst="rect">
              <a:avLst/>
            </a:prstGeom>
            <a:grpFill/>
            <a:ln w="9525">
              <a:noFill/>
              <a:miter lim="800000"/>
              <a:headEnd/>
              <a:tailEnd/>
            </a:ln>
          </p:spPr>
          <p:txBody>
            <a:bodyPr wrap="none" anchor="ctr">
              <a:spAutoFit/>
            </a:bodyPr>
            <a:lstStyle/>
            <a:p>
              <a:pPr>
                <a:lnSpc>
                  <a:spcPct val="80000"/>
                </a:lnSpc>
              </a:pPr>
              <a:r>
                <a:rPr lang="sr-Cyrl-CS" sz="1600" b="1" dirty="0" smtClean="0">
                  <a:solidFill>
                    <a:schemeClr val="bg1"/>
                  </a:solidFill>
                  <a:ea typeface="Segoe Light" pitchFamily="34" charset="0"/>
                  <a:cs typeface="Arial" pitchFamily="34" charset="0"/>
                </a:rPr>
                <a:t>Гимназија</a:t>
              </a:r>
            </a:p>
            <a:p>
              <a:pPr>
                <a:lnSpc>
                  <a:spcPct val="80000"/>
                </a:lnSpc>
              </a:pPr>
              <a:r>
                <a:rPr lang="sr-Cyrl-CS" sz="1600" b="1" dirty="0" smtClean="0">
                  <a:solidFill>
                    <a:schemeClr val="bg1"/>
                  </a:solidFill>
                  <a:ea typeface="Segoe Light" pitchFamily="34" charset="0"/>
                  <a:cs typeface="Arial" pitchFamily="34" charset="0"/>
                </a:rPr>
                <a:t>Лазаревац</a:t>
              </a:r>
              <a:endParaRPr lang="en-US" sz="1600" b="1" dirty="0">
                <a:solidFill>
                  <a:schemeClr val="bg1"/>
                </a:solidFill>
                <a:ea typeface="Segoe Light" pitchFamily="34" charset="0"/>
                <a:cs typeface="Arial" pitchFamily="34" charset="0"/>
              </a:endParaRPr>
            </a:p>
          </p:txBody>
        </p:sp>
      </p:grpSp>
      <p:grpSp>
        <p:nvGrpSpPr>
          <p:cNvPr id="6" name="Group 14"/>
          <p:cNvGrpSpPr>
            <a:grpSpLocks/>
          </p:cNvGrpSpPr>
          <p:nvPr/>
        </p:nvGrpSpPr>
        <p:grpSpPr bwMode="auto">
          <a:xfrm>
            <a:off x="5336276" y="3700463"/>
            <a:ext cx="1557346" cy="1374775"/>
            <a:chOff x="5336713" y="3700558"/>
            <a:chExt cx="1556630" cy="1373910"/>
          </a:xfrm>
        </p:grpSpPr>
        <p:sp>
          <p:nvSpPr>
            <p:cNvPr id="35" name="Rectangle 34"/>
            <p:cNvSpPr/>
            <p:nvPr/>
          </p:nvSpPr>
          <p:spPr>
            <a:xfrm>
              <a:off x="5370935" y="3700558"/>
              <a:ext cx="1374143" cy="1373910"/>
            </a:xfrm>
            <a:prstGeom prst="rect">
              <a:avLst/>
            </a:prstGeom>
            <a:solidFill>
              <a:srgbClr val="557EB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72" name="TextBox 37"/>
            <p:cNvSpPr txBox="1">
              <a:spLocks noChangeArrowheads="1"/>
            </p:cNvSpPr>
            <p:nvPr/>
          </p:nvSpPr>
          <p:spPr bwMode="auto">
            <a:xfrm>
              <a:off x="5336713" y="3836829"/>
              <a:ext cx="1556630" cy="928900"/>
            </a:xfrm>
            <a:prstGeom prst="rect">
              <a:avLst/>
            </a:prstGeom>
            <a:noFill/>
            <a:ln w="9525">
              <a:noFill/>
              <a:miter lim="800000"/>
              <a:headEnd/>
              <a:tailEnd/>
            </a:ln>
          </p:spPr>
          <p:txBody>
            <a:bodyPr wrap="square" anchor="ctr">
              <a:spAutoFit/>
            </a:bodyPr>
            <a:lstStyle/>
            <a:p>
              <a:pPr>
                <a:lnSpc>
                  <a:spcPct val="80000"/>
                </a:lnSpc>
              </a:pPr>
              <a:r>
                <a:rPr lang="en-US" sz="2000" dirty="0">
                  <a:solidFill>
                    <a:schemeClr val="bg1"/>
                  </a:solidFill>
                  <a:latin typeface="Segoe Light" pitchFamily="34" charset="0"/>
                  <a:ea typeface="Segoe Light" pitchFamily="34" charset="0"/>
                  <a:cs typeface="Segoe Light" pitchFamily="34" charset="0"/>
                </a:rPr>
                <a:t/>
              </a:r>
              <a:br>
                <a:rPr lang="en-US" sz="2000" dirty="0">
                  <a:solidFill>
                    <a:schemeClr val="bg1"/>
                  </a:solidFill>
                  <a:latin typeface="Segoe Light" pitchFamily="34" charset="0"/>
                  <a:ea typeface="Segoe Light" pitchFamily="34" charset="0"/>
                  <a:cs typeface="Segoe Light" pitchFamily="34" charset="0"/>
                </a:rPr>
              </a:br>
              <a:r>
                <a:rPr lang="sr-Cyrl-CS" sz="1600" b="1" dirty="0" smtClean="0">
                  <a:solidFill>
                    <a:schemeClr val="bg1"/>
                  </a:solidFill>
                  <a:ea typeface="Segoe Light" pitchFamily="34" charset="0"/>
                  <a:cs typeface="Arial" pitchFamily="34" charset="0"/>
                </a:rPr>
                <a:t>ЕТШ</a:t>
              </a:r>
            </a:p>
            <a:p>
              <a:pPr>
                <a:lnSpc>
                  <a:spcPct val="80000"/>
                </a:lnSpc>
              </a:pPr>
              <a:r>
                <a:rPr lang="sr-Cyrl-CS" sz="1600" b="1" dirty="0" smtClean="0">
                  <a:solidFill>
                    <a:schemeClr val="bg1"/>
                  </a:solidFill>
                  <a:ea typeface="Segoe Light" pitchFamily="34" charset="0"/>
                  <a:cs typeface="Arial" pitchFamily="34" charset="0"/>
                </a:rPr>
                <a:t>,,Никола</a:t>
              </a:r>
            </a:p>
            <a:p>
              <a:pPr>
                <a:lnSpc>
                  <a:spcPct val="80000"/>
                </a:lnSpc>
              </a:pPr>
              <a:r>
                <a:rPr lang="sr-Cyrl-CS" sz="1600" b="1" dirty="0" smtClean="0">
                  <a:solidFill>
                    <a:schemeClr val="bg1"/>
                  </a:solidFill>
                  <a:ea typeface="Segoe Light" pitchFamily="34" charset="0"/>
                  <a:cs typeface="Arial" pitchFamily="34" charset="0"/>
                </a:rPr>
                <a:t>Тесла” Ниш</a:t>
              </a:r>
              <a:endParaRPr lang="sr-Cyrl-CS" sz="1600" dirty="0" smtClean="0">
                <a:solidFill>
                  <a:schemeClr val="bg1"/>
                </a:solidFill>
                <a:ea typeface="Segoe Light" pitchFamily="34" charset="0"/>
                <a:cs typeface="Arial" pitchFamily="34" charset="0"/>
              </a:endParaRPr>
            </a:p>
          </p:txBody>
        </p:sp>
      </p:grpSp>
      <p:grpSp>
        <p:nvGrpSpPr>
          <p:cNvPr id="12" name="Group 15"/>
          <p:cNvGrpSpPr>
            <a:grpSpLocks/>
          </p:cNvGrpSpPr>
          <p:nvPr/>
        </p:nvGrpSpPr>
        <p:grpSpPr bwMode="auto">
          <a:xfrm>
            <a:off x="7134220" y="3700463"/>
            <a:ext cx="1374774" cy="1374775"/>
            <a:chOff x="7134816" y="3700558"/>
            <a:chExt cx="1374624" cy="1373910"/>
          </a:xfrm>
          <a:solidFill>
            <a:srgbClr val="92D050"/>
          </a:solidFill>
        </p:grpSpPr>
        <p:sp>
          <p:nvSpPr>
            <p:cNvPr id="36" name="Rectangle 35"/>
            <p:cNvSpPr/>
            <p:nvPr/>
          </p:nvSpPr>
          <p:spPr>
            <a:xfrm>
              <a:off x="7134816" y="3700558"/>
              <a:ext cx="1374624" cy="13739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70" name="TextBox 38"/>
            <p:cNvSpPr txBox="1">
              <a:spLocks noChangeArrowheads="1"/>
            </p:cNvSpPr>
            <p:nvPr/>
          </p:nvSpPr>
          <p:spPr bwMode="auto">
            <a:xfrm>
              <a:off x="7134820" y="3959938"/>
              <a:ext cx="1313595" cy="904294"/>
            </a:xfrm>
            <a:prstGeom prst="rect">
              <a:avLst/>
            </a:prstGeom>
            <a:grpFill/>
            <a:ln w="9525">
              <a:noFill/>
              <a:miter lim="800000"/>
              <a:headEnd/>
              <a:tailEnd/>
            </a:ln>
          </p:spPr>
          <p:txBody>
            <a:bodyPr wrap="square" anchor="ctr">
              <a:spAutoFit/>
            </a:bodyPr>
            <a:lstStyle/>
            <a:p>
              <a:pPr>
                <a:lnSpc>
                  <a:spcPct val="80000"/>
                </a:lnSpc>
              </a:pPr>
              <a:endParaRPr lang="sr-Cyrl-CS" dirty="0" smtClean="0">
                <a:solidFill>
                  <a:schemeClr val="bg1"/>
                </a:solidFill>
                <a:latin typeface="Segoe Light" pitchFamily="34" charset="0"/>
                <a:ea typeface="Segoe Light" pitchFamily="34" charset="0"/>
                <a:cs typeface="Segoe Light" pitchFamily="34" charset="0"/>
              </a:endParaRPr>
            </a:p>
            <a:p>
              <a:pPr>
                <a:lnSpc>
                  <a:spcPct val="80000"/>
                </a:lnSpc>
              </a:pPr>
              <a:r>
                <a:rPr lang="sr-Cyrl-CS" sz="1600" b="1" dirty="0" smtClean="0">
                  <a:solidFill>
                    <a:schemeClr val="bg1"/>
                  </a:solidFill>
                  <a:ea typeface="Segoe Light" pitchFamily="34" charset="0"/>
                  <a:cs typeface="Arial" pitchFamily="34" charset="0"/>
                </a:rPr>
                <a:t>ТШ</a:t>
              </a:r>
            </a:p>
            <a:p>
              <a:pPr>
                <a:lnSpc>
                  <a:spcPct val="80000"/>
                </a:lnSpc>
              </a:pPr>
              <a:r>
                <a:rPr lang="sr-Cyrl-CS" sz="1600" b="1" dirty="0" smtClean="0">
                  <a:solidFill>
                    <a:schemeClr val="bg1"/>
                  </a:solidFill>
                  <a:ea typeface="Segoe Light" pitchFamily="34" charset="0"/>
                  <a:cs typeface="Arial" pitchFamily="34" charset="0"/>
                </a:rPr>
                <a:t>,,15.мај”</a:t>
              </a:r>
            </a:p>
            <a:p>
              <a:pPr>
                <a:lnSpc>
                  <a:spcPct val="80000"/>
                </a:lnSpc>
              </a:pPr>
              <a:r>
                <a:rPr lang="sr-Cyrl-CS" sz="1600" b="1" dirty="0" smtClean="0">
                  <a:solidFill>
                    <a:schemeClr val="bg1"/>
                  </a:solidFill>
                  <a:ea typeface="Segoe Light" pitchFamily="34" charset="0"/>
                  <a:cs typeface="Arial" pitchFamily="34" charset="0"/>
                </a:rPr>
                <a:t>Прокупље</a:t>
              </a:r>
              <a:endParaRPr lang="en-US" sz="1600" b="1" dirty="0">
                <a:solidFill>
                  <a:schemeClr val="bg1"/>
                </a:solidFill>
                <a:ea typeface="Segoe Light" pitchFamily="34" charset="0"/>
                <a:cs typeface="Arial" pitchFamily="34" charset="0"/>
              </a:endParaRPr>
            </a:p>
          </p:txBody>
        </p:sp>
      </p:grpSp>
      <p:sp>
        <p:nvSpPr>
          <p:cNvPr id="18" name="TextBox 17"/>
          <p:cNvSpPr txBox="1">
            <a:spLocks noChangeArrowheads="1"/>
          </p:cNvSpPr>
          <p:nvPr/>
        </p:nvSpPr>
        <p:spPr bwMode="auto">
          <a:xfrm>
            <a:off x="0" y="19050"/>
            <a:ext cx="6170613" cy="461963"/>
          </a:xfrm>
          <a:prstGeom prst="rect">
            <a:avLst/>
          </a:prstGeom>
          <a:noFill/>
          <a:ln w="9525">
            <a:noFill/>
            <a:miter lim="800000"/>
            <a:headEnd/>
            <a:tailEnd/>
          </a:ln>
        </p:spPr>
        <p:txBody>
          <a:bodyPr>
            <a:spAutoFit/>
          </a:bodyPr>
          <a:lstStyle/>
          <a:p>
            <a:r>
              <a:rPr lang="en-US" sz="2400">
                <a:solidFill>
                  <a:schemeClr val="bg1"/>
                </a:solidFill>
                <a:latin typeface="Segoe UI" pitchFamily="34" charset="0"/>
                <a:cs typeface="Segoe UI" pitchFamily="34" charset="0"/>
              </a:rPr>
              <a:t>partners in learning for educators</a:t>
            </a:r>
          </a:p>
        </p:txBody>
      </p:sp>
      <p:sp>
        <p:nvSpPr>
          <p:cNvPr id="55" name="Rectangle 54"/>
          <p:cNvSpPr/>
          <p:nvPr/>
        </p:nvSpPr>
        <p:spPr>
          <a:xfrm>
            <a:off x="1722438" y="1203325"/>
            <a:ext cx="6964362" cy="1374775"/>
          </a:xfrm>
          <a:prstGeom prst="rect">
            <a:avLst/>
          </a:prstGeom>
          <a:solidFill>
            <a:srgbClr val="FFC000">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a:defRPr/>
            </a:pPr>
            <a:r>
              <a:rPr lang="sr-Cyrl-CS" sz="2400" b="1" dirty="0" smtClean="0"/>
              <a:t>Занимљивости из живота великих математичара</a:t>
            </a:r>
            <a:endParaRPr lang="en-US" sz="2400" b="1" dirty="0">
              <a:solidFill>
                <a:schemeClr val="bg1"/>
              </a:solidFill>
              <a:latin typeface="Segoe Light" pitchFamily="34" charset="0"/>
              <a:ea typeface="Segoe UI" pitchFamily="34" charset="0"/>
              <a:cs typeface="Segoe UI" pitchFamily="34" charset="0"/>
            </a:endParaRPr>
          </a:p>
        </p:txBody>
      </p:sp>
      <p:sp>
        <p:nvSpPr>
          <p:cNvPr id="56" name="Rectangle 55"/>
          <p:cNvSpPr/>
          <p:nvPr/>
        </p:nvSpPr>
        <p:spPr>
          <a:xfrm>
            <a:off x="1722438" y="2835275"/>
            <a:ext cx="6964362" cy="1374775"/>
          </a:xfrm>
          <a:prstGeom prst="rect">
            <a:avLst/>
          </a:prstGeom>
          <a:solidFill>
            <a:srgbClr val="557EB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a:defRPr/>
            </a:pPr>
            <a:r>
              <a:rPr lang="sr-Cyrl-CS" sz="2400" b="1" dirty="0" smtClean="0"/>
              <a:t>Неки немогући проблеми у математици</a:t>
            </a:r>
            <a:endParaRPr lang="en-US" sz="2400" b="1" dirty="0">
              <a:solidFill>
                <a:schemeClr val="bg1"/>
              </a:solidFill>
              <a:latin typeface="Segoe Light" pitchFamily="34" charset="0"/>
              <a:ea typeface="Segoe UI" pitchFamily="34" charset="0"/>
              <a:cs typeface="Segoe UI" pitchFamily="34" charset="0"/>
            </a:endParaRPr>
          </a:p>
        </p:txBody>
      </p:sp>
      <p:sp>
        <p:nvSpPr>
          <p:cNvPr id="57" name="Rectangle 56"/>
          <p:cNvSpPr/>
          <p:nvPr/>
        </p:nvSpPr>
        <p:spPr>
          <a:xfrm>
            <a:off x="1722438" y="4481513"/>
            <a:ext cx="6964362" cy="1373187"/>
          </a:xfrm>
          <a:prstGeom prst="rect">
            <a:avLst/>
          </a:prstGeom>
          <a:solidFill>
            <a:srgbClr val="92D050">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a:defRPr/>
            </a:pPr>
            <a:r>
              <a:rPr lang="sr-Cyrl-CS" sz="2400" b="1" dirty="0" smtClean="0"/>
              <a:t>Софизми у математици</a:t>
            </a:r>
            <a:endParaRPr lang="en-US" sz="2400" b="1" dirty="0">
              <a:solidFill>
                <a:schemeClr val="bg1"/>
              </a:solidFill>
              <a:latin typeface="Segoe Light" pitchFamily="34" charset="0"/>
              <a:ea typeface="Segoe UI" pitchFamily="34" charset="0"/>
              <a:cs typeface="Segoe UI" pitchFamily="34"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5E-6 -2.94172E-6 L -0.3731 -0.36586 " pathEditMode="relative" rAng="0" ptsTypes="AA">
                                      <p:cBhvr>
                                        <p:cTn id="6" dur="2000" fill="hold"/>
                                        <p:tgtEl>
                                          <p:spTgt spid="4"/>
                                        </p:tgtEl>
                                        <p:attrNameLst>
                                          <p:attrName>ppt_x</p:attrName>
                                          <p:attrName>ppt_y</p:attrName>
                                        </p:attrNameLst>
                                      </p:cBhvr>
                                      <p:rCtr x="-187" y="-183"/>
                                    </p:animMotion>
                                  </p:childTnLst>
                                </p:cTn>
                              </p:par>
                              <p:par>
                                <p:cTn id="7" presetID="42" presetClass="path" presetSubtype="0" accel="50000" decel="50000" fill="hold" nodeType="withEffect">
                                  <p:stCondLst>
                                    <p:cond delay="0"/>
                                  </p:stCondLst>
                                  <p:childTnLst>
                                    <p:animMotion origin="layout" path="M 3.88889E-6 -2.94172E-6 L -0.56389 -0.12373 " pathEditMode="relative" rAng="0" ptsTypes="AA">
                                      <p:cBhvr>
                                        <p:cTn id="8" dur="2000" fill="hold"/>
                                        <p:tgtEl>
                                          <p:spTgt spid="6"/>
                                        </p:tgtEl>
                                        <p:attrNameLst>
                                          <p:attrName>ppt_x</p:attrName>
                                          <p:attrName>ppt_y</p:attrName>
                                        </p:attrNameLst>
                                      </p:cBhvr>
                                      <p:rCtr x="-282" y="-62"/>
                                    </p:animMotion>
                                  </p:childTnLst>
                                </p:cTn>
                              </p:par>
                              <p:par>
                                <p:cTn id="9" presetID="42" presetClass="path" presetSubtype="0" accel="50000" decel="50000" fill="hold" nodeType="withEffect">
                                  <p:stCondLst>
                                    <p:cond delay="0"/>
                                  </p:stCondLst>
                                  <p:childTnLst>
                                    <p:animMotion origin="layout" path="M -1.94444E-6 -2.94172E-6 L -0.7566 0.11679 " pathEditMode="relative" rAng="0" ptsTypes="AA">
                                      <p:cBhvr>
                                        <p:cTn id="10" dur="2000" fill="hold"/>
                                        <p:tgtEl>
                                          <p:spTgt spid="12"/>
                                        </p:tgtEl>
                                        <p:attrNameLst>
                                          <p:attrName>ppt_x</p:attrName>
                                          <p:attrName>ppt_y</p:attrName>
                                        </p:attrNameLst>
                                      </p:cBhvr>
                                      <p:rCtr x="-378" y="58"/>
                                    </p:animMotion>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nodeType="afterGroup">
                            <p:stCondLst>
                              <p:cond delay="2500"/>
                            </p:stCondLst>
                            <p:childTnLst>
                              <p:par>
                                <p:cTn id="16" presetID="2" presetClass="entr" presetSubtype="2"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1+#ppt_w/2"/>
                                          </p:val>
                                        </p:tav>
                                        <p:tav tm="100000">
                                          <p:val>
                                            <p:strVal val="#ppt_x"/>
                                          </p:val>
                                        </p:tav>
                                      </p:tavLst>
                                    </p:anim>
                                    <p:anim calcmode="lin" valueType="num">
                                      <p:cBhvr additive="base">
                                        <p:cTn id="19"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1000" fill="hold"/>
                                        <p:tgtEl>
                                          <p:spTgt spid="56"/>
                                        </p:tgtEl>
                                        <p:attrNameLst>
                                          <p:attrName>ppt_x</p:attrName>
                                        </p:attrNameLst>
                                      </p:cBhvr>
                                      <p:tavLst>
                                        <p:tav tm="0">
                                          <p:val>
                                            <p:strVal val="1+#ppt_w/2"/>
                                          </p:val>
                                        </p:tav>
                                        <p:tav tm="100000">
                                          <p:val>
                                            <p:strVal val="#ppt_x"/>
                                          </p:val>
                                        </p:tav>
                                      </p:tavLst>
                                    </p:anim>
                                    <p:anim calcmode="lin" valueType="num">
                                      <p:cBhvr additive="base">
                                        <p:cTn id="25" dur="1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1000" fill="hold"/>
                                        <p:tgtEl>
                                          <p:spTgt spid="57"/>
                                        </p:tgtEl>
                                        <p:attrNameLst>
                                          <p:attrName>ppt_x</p:attrName>
                                        </p:attrNameLst>
                                      </p:cBhvr>
                                      <p:tavLst>
                                        <p:tav tm="0">
                                          <p:val>
                                            <p:strVal val="1+#ppt_w/2"/>
                                          </p:val>
                                        </p:tav>
                                        <p:tav tm="100000">
                                          <p:val>
                                            <p:strVal val="#ppt_x"/>
                                          </p:val>
                                        </p:tav>
                                      </p:tavLst>
                                    </p:anim>
                                    <p:anim calcmode="lin" valueType="num">
                                      <p:cBhvr additive="base">
                                        <p:cTn id="31" dur="10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5"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 name="TextBox 86"/>
          <p:cNvSpPr txBox="1">
            <a:spLocks noChangeArrowheads="1"/>
          </p:cNvSpPr>
          <p:nvPr/>
        </p:nvSpPr>
        <p:spPr bwMode="auto">
          <a:xfrm>
            <a:off x="10003357" y="3220873"/>
            <a:ext cx="5793856" cy="646331"/>
          </a:xfrm>
          <a:prstGeom prst="rect">
            <a:avLst/>
          </a:prstGeom>
          <a:noFill/>
          <a:ln w="9525">
            <a:noFill/>
            <a:miter lim="800000"/>
            <a:headEnd/>
            <a:tailEnd/>
          </a:ln>
        </p:spPr>
        <p:txBody>
          <a:bodyPr wrap="square">
            <a:spAutoFit/>
          </a:bodyPr>
          <a:lstStyle/>
          <a:p>
            <a:pPr marL="0" lvl="1">
              <a:lnSpc>
                <a:spcPct val="90000"/>
              </a:lnSpc>
              <a:spcAft>
                <a:spcPts val="1200"/>
              </a:spcAft>
            </a:pPr>
            <a:r>
              <a:rPr lang="sr-Cyrl-CS" sz="2000" b="1" dirty="0" smtClean="0">
                <a:solidFill>
                  <a:srgbClr val="92D050"/>
                </a:solidFill>
                <a:effectLst>
                  <a:outerShdw blurRad="38100" dist="38100" dir="2700000" algn="tl">
                    <a:srgbClr val="000000">
                      <a:alpha val="43137"/>
                    </a:srgbClr>
                  </a:outerShdw>
                </a:effectLst>
                <a:latin typeface="Segoe" pitchFamily="34" charset="0"/>
                <a:ea typeface="Segoe" pitchFamily="34" charset="0"/>
                <a:cs typeface="Segoe" pitchFamily="34" charset="0"/>
              </a:rPr>
              <a:t>Усавршити вештине истраживања и комуникације код ученика</a:t>
            </a:r>
            <a:endParaRPr lang="en-US" sz="2000" b="1" dirty="0">
              <a:solidFill>
                <a:srgbClr val="92D050"/>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p:txBody>
      </p:sp>
      <p:sp>
        <p:nvSpPr>
          <p:cNvPr id="12306" name="TextBox 83"/>
          <p:cNvSpPr txBox="1">
            <a:spLocks noChangeArrowheads="1"/>
          </p:cNvSpPr>
          <p:nvPr/>
        </p:nvSpPr>
        <p:spPr bwMode="auto">
          <a:xfrm>
            <a:off x="10003357" y="2715904"/>
            <a:ext cx="5793856" cy="369332"/>
          </a:xfrm>
          <a:prstGeom prst="rect">
            <a:avLst/>
          </a:prstGeom>
          <a:noFill/>
          <a:ln w="9525">
            <a:noFill/>
            <a:miter lim="800000"/>
            <a:headEnd/>
            <a:tailEnd/>
          </a:ln>
        </p:spPr>
        <p:txBody>
          <a:bodyPr wrap="square">
            <a:spAutoFit/>
          </a:bodyPr>
          <a:lstStyle/>
          <a:p>
            <a:pPr marL="0" lvl="1">
              <a:lnSpc>
                <a:spcPct val="90000"/>
              </a:lnSpc>
              <a:spcAft>
                <a:spcPts val="1200"/>
              </a:spcAft>
            </a:pPr>
            <a:r>
              <a:rPr lang="sr-Cyrl-CS" sz="2000" b="1" dirty="0" smtClean="0">
                <a:solidFill>
                  <a:srgbClr val="FFFF00"/>
                </a:solidFill>
                <a:effectLst>
                  <a:outerShdw blurRad="38100" dist="38100" dir="2700000" algn="tl">
                    <a:srgbClr val="000000">
                      <a:alpha val="43137"/>
                    </a:srgbClr>
                  </a:outerShdw>
                </a:effectLst>
                <a:latin typeface="Segoe" pitchFamily="34" charset="0"/>
                <a:ea typeface="Segoe" pitchFamily="34" charset="0"/>
                <a:cs typeface="Segoe" pitchFamily="34" charset="0"/>
              </a:rPr>
              <a:t>Сви ученици могу да буду активни на часу</a:t>
            </a:r>
            <a:endParaRPr lang="en-US" sz="2000" b="1" dirty="0">
              <a:solidFill>
                <a:srgbClr val="FFFF00"/>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p:txBody>
      </p:sp>
      <p:sp>
        <p:nvSpPr>
          <p:cNvPr id="12304" name="TextBox 80"/>
          <p:cNvSpPr txBox="1">
            <a:spLocks noChangeArrowheads="1"/>
          </p:cNvSpPr>
          <p:nvPr/>
        </p:nvSpPr>
        <p:spPr bwMode="auto">
          <a:xfrm>
            <a:off x="10003357" y="2019870"/>
            <a:ext cx="5793856" cy="646331"/>
          </a:xfrm>
          <a:prstGeom prst="rect">
            <a:avLst/>
          </a:prstGeom>
          <a:noFill/>
          <a:ln w="9525">
            <a:noFill/>
            <a:miter lim="800000"/>
            <a:headEnd/>
            <a:tailEnd/>
          </a:ln>
        </p:spPr>
        <p:txBody>
          <a:bodyPr wrap="square">
            <a:spAutoFit/>
          </a:bodyPr>
          <a:lstStyle/>
          <a:p>
            <a:pPr marL="0" lvl="1" algn="just">
              <a:lnSpc>
                <a:spcPct val="90000"/>
              </a:lnSpc>
              <a:spcAft>
                <a:spcPts val="1200"/>
              </a:spcAft>
            </a:pPr>
            <a:r>
              <a:rPr lang="sr-Cyrl-CS" sz="2000" b="1" dirty="0" smtClean="0">
                <a:solidFill>
                  <a:srgbClr val="FFC000"/>
                </a:solidFill>
                <a:effectLst>
                  <a:outerShdw blurRad="38100" dist="38100" dir="2700000" algn="tl">
                    <a:srgbClr val="000000">
                      <a:alpha val="43137"/>
                    </a:srgbClr>
                  </a:outerShdw>
                </a:effectLst>
                <a:latin typeface="Segoe" pitchFamily="34" charset="0"/>
                <a:ea typeface="Segoe" pitchFamily="34" charset="0"/>
                <a:cs typeface="Segoe" pitchFamily="34" charset="0"/>
              </a:rPr>
              <a:t>Показати да се може учити и са вршњацима који нису у истој школи и истом месту</a:t>
            </a:r>
            <a:endParaRPr lang="en-US" sz="2000" b="1" dirty="0">
              <a:solidFill>
                <a:srgbClr val="FFC000"/>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p:txBody>
      </p:sp>
      <p:sp>
        <p:nvSpPr>
          <p:cNvPr id="12302" name="TextBox 48"/>
          <p:cNvSpPr txBox="1">
            <a:spLocks noChangeArrowheads="1"/>
          </p:cNvSpPr>
          <p:nvPr/>
        </p:nvSpPr>
        <p:spPr bwMode="auto">
          <a:xfrm>
            <a:off x="10003357" y="1078173"/>
            <a:ext cx="5793856" cy="923330"/>
          </a:xfrm>
          <a:prstGeom prst="rect">
            <a:avLst/>
          </a:prstGeom>
          <a:noFill/>
          <a:ln w="9525">
            <a:noFill/>
            <a:miter lim="800000"/>
            <a:headEnd/>
            <a:tailEnd/>
          </a:ln>
        </p:spPr>
        <p:txBody>
          <a:bodyPr wrap="square">
            <a:spAutoFit/>
          </a:bodyPr>
          <a:lstStyle/>
          <a:p>
            <a:pPr marL="0" lvl="1" algn="just">
              <a:lnSpc>
                <a:spcPct val="90000"/>
              </a:lnSpc>
              <a:spcAft>
                <a:spcPts val="1200"/>
              </a:spcAft>
            </a:pPr>
            <a:r>
              <a:rPr lang="sr-Cyrl-CS" sz="2000" b="1" dirty="0" smtClean="0">
                <a:solidFill>
                  <a:srgbClr val="FF0000"/>
                </a:solidFill>
                <a:effectLst>
                  <a:outerShdw blurRad="38100" dist="38100" dir="2700000" algn="tl">
                    <a:srgbClr val="000000">
                      <a:alpha val="43137"/>
                    </a:srgbClr>
                  </a:outerShdw>
                </a:effectLst>
                <a:latin typeface="Segoe" pitchFamily="34" charset="0"/>
                <a:ea typeface="Segoe" pitchFamily="34" charset="0"/>
                <a:cs typeface="Segoe" pitchFamily="34" charset="0"/>
              </a:rPr>
              <a:t>Пробудити интересовање код ученика за математику и показати да час математике може да изгледа другачије</a:t>
            </a:r>
            <a:endParaRPr lang="en-US" sz="2000" b="1" dirty="0">
              <a:solidFill>
                <a:srgbClr val="FF0000"/>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p:txBody>
      </p:sp>
      <p:sp>
        <p:nvSpPr>
          <p:cNvPr id="9" name="Rectangle 8"/>
          <p:cNvSpPr/>
          <p:nvPr/>
        </p:nvSpPr>
        <p:spPr>
          <a:xfrm>
            <a:off x="8915400" y="2159000"/>
            <a:ext cx="228600" cy="2681288"/>
          </a:xfrm>
          <a:prstGeom prst="rect">
            <a:avLst/>
          </a:prstGeom>
          <a:solidFill>
            <a:srgbClr val="92D050">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5" name="TextBox 9"/>
          <p:cNvSpPr txBox="1">
            <a:spLocks noChangeArrowheads="1"/>
          </p:cNvSpPr>
          <p:nvPr/>
        </p:nvSpPr>
        <p:spPr bwMode="auto">
          <a:xfrm>
            <a:off x="106363" y="423082"/>
            <a:ext cx="5693936" cy="480131"/>
          </a:xfrm>
          <a:prstGeom prst="rect">
            <a:avLst/>
          </a:prstGeom>
          <a:noFill/>
          <a:ln w="9525">
            <a:noFill/>
            <a:miter lim="800000"/>
            <a:headEnd/>
            <a:tailEnd/>
          </a:ln>
        </p:spPr>
        <p:txBody>
          <a:bodyPr wrap="square">
            <a:spAutoFit/>
          </a:bodyPr>
          <a:lstStyle/>
          <a:p>
            <a:pPr>
              <a:lnSpc>
                <a:spcPct val="70000"/>
              </a:lnSpc>
            </a:pPr>
            <a:r>
              <a:rPr lang="sr-Cyrl-CS" sz="3600" dirty="0" smtClean="0">
                <a:latin typeface="Segoe Light" pitchFamily="34" charset="0"/>
                <a:ea typeface="Segoe Light" pitchFamily="34" charset="0"/>
                <a:cs typeface="Segoe Light" pitchFamily="34" charset="0"/>
              </a:rPr>
              <a:t>Шта је требало постићи?</a:t>
            </a:r>
            <a:endParaRPr lang="en-US" sz="3600" dirty="0">
              <a:latin typeface="Segoe Light" pitchFamily="34" charset="0"/>
              <a:ea typeface="Segoe Light" pitchFamily="34" charset="0"/>
              <a:cs typeface="Segoe Light" pitchFamily="34" charset="0"/>
            </a:endParaRPr>
          </a:p>
        </p:txBody>
      </p:sp>
      <p:pic>
        <p:nvPicPr>
          <p:cNvPr id="24" name="Picture 23" descr="984291_10200117394843678_615851470_n.jpg"/>
          <p:cNvPicPr>
            <a:picLocks noChangeAspect="1"/>
          </p:cNvPicPr>
          <p:nvPr/>
        </p:nvPicPr>
        <p:blipFill>
          <a:blip r:embed="rId3" cstate="print"/>
          <a:stretch>
            <a:fillRect/>
          </a:stretch>
        </p:blipFill>
        <p:spPr>
          <a:xfrm>
            <a:off x="477672" y="1682085"/>
            <a:ext cx="1733265" cy="1299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descr="23.png"/>
          <p:cNvPicPr>
            <a:picLocks noChangeAspect="1"/>
          </p:cNvPicPr>
          <p:nvPr/>
        </p:nvPicPr>
        <p:blipFill>
          <a:blip r:embed="rId4" cstate="print"/>
          <a:stretch>
            <a:fillRect/>
          </a:stretch>
        </p:blipFill>
        <p:spPr>
          <a:xfrm>
            <a:off x="432178" y="4855190"/>
            <a:ext cx="1737815" cy="1303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s1.jpg"/>
          <p:cNvPicPr>
            <a:picLocks noChangeAspect="1"/>
          </p:cNvPicPr>
          <p:nvPr/>
        </p:nvPicPr>
        <p:blipFill>
          <a:blip r:embed="rId5"/>
          <a:stretch>
            <a:fillRect/>
          </a:stretch>
        </p:blipFill>
        <p:spPr>
          <a:xfrm>
            <a:off x="432180" y="3207224"/>
            <a:ext cx="1819701" cy="136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10058400" y="3916908"/>
            <a:ext cx="5895833" cy="984885"/>
          </a:xfrm>
          <a:prstGeom prst="rect">
            <a:avLst/>
          </a:prstGeom>
        </p:spPr>
        <p:txBody>
          <a:bodyPr wrap="square">
            <a:spAutoFit/>
          </a:bodyPr>
          <a:lstStyle/>
          <a:p>
            <a:r>
              <a:rPr lang="sr-Cyrl-CS" sz="2000" b="1" dirty="0" smtClean="0">
                <a:solidFill>
                  <a:schemeClr val="bg2"/>
                </a:solidFill>
                <a:effectLst>
                  <a:outerShdw blurRad="38100" dist="38100" dir="2700000" algn="tl">
                    <a:srgbClr val="000000">
                      <a:alpha val="43137"/>
                    </a:srgbClr>
                  </a:outerShdw>
                </a:effectLst>
                <a:latin typeface="Arial" charset="0"/>
              </a:rPr>
              <a:t>Подстицање и</a:t>
            </a:r>
            <a:r>
              <a:rPr lang="sr-Latn-CS" sz="2000" b="1" dirty="0" smtClean="0">
                <a:solidFill>
                  <a:schemeClr val="bg2"/>
                </a:solidFill>
                <a:effectLst>
                  <a:outerShdw blurRad="38100" dist="38100" dir="2700000" algn="tl">
                    <a:srgbClr val="000000">
                      <a:alpha val="43137"/>
                    </a:srgbClr>
                  </a:outerShdw>
                </a:effectLst>
                <a:latin typeface="Arial" charset="0"/>
              </a:rPr>
              <a:t>страживачк</a:t>
            </a:r>
            <a:r>
              <a:rPr lang="sr-Cyrl-CS" sz="2000" b="1" dirty="0" smtClean="0">
                <a:solidFill>
                  <a:schemeClr val="bg2"/>
                </a:solidFill>
                <a:effectLst>
                  <a:outerShdw blurRad="38100" dist="38100" dir="2700000" algn="tl">
                    <a:srgbClr val="000000">
                      <a:alpha val="43137"/>
                    </a:srgbClr>
                  </a:outerShdw>
                </a:effectLst>
                <a:latin typeface="Arial" charset="0"/>
              </a:rPr>
              <a:t>ог</a:t>
            </a:r>
            <a:r>
              <a:rPr lang="sr-Latn-CS" sz="2000" b="1" dirty="0" smtClean="0">
                <a:solidFill>
                  <a:schemeClr val="bg2"/>
                </a:solidFill>
                <a:effectLst>
                  <a:outerShdw blurRad="38100" dist="38100" dir="2700000" algn="tl">
                    <a:srgbClr val="000000">
                      <a:alpha val="43137"/>
                    </a:srgbClr>
                  </a:outerShdw>
                </a:effectLst>
                <a:latin typeface="Arial" charset="0"/>
              </a:rPr>
              <a:t> рад</a:t>
            </a:r>
            <a:r>
              <a:rPr lang="sr-Cyrl-CS" sz="2000" b="1" dirty="0" smtClean="0">
                <a:solidFill>
                  <a:schemeClr val="bg2"/>
                </a:solidFill>
                <a:effectLst>
                  <a:outerShdw blurRad="38100" dist="38100" dir="2700000" algn="tl">
                    <a:srgbClr val="000000">
                      <a:alpha val="43137"/>
                    </a:srgbClr>
                  </a:outerShdw>
                </a:effectLst>
                <a:latin typeface="Arial" charset="0"/>
              </a:rPr>
              <a:t>а</a:t>
            </a:r>
            <a:r>
              <a:rPr lang="sr-Latn-CS" sz="2000" b="1" dirty="0" smtClean="0">
                <a:solidFill>
                  <a:schemeClr val="bg2"/>
                </a:solidFill>
                <a:effectLst>
                  <a:outerShdw blurRad="38100" dist="38100" dir="2700000" algn="tl">
                    <a:srgbClr val="000000">
                      <a:alpha val="43137"/>
                    </a:srgbClr>
                  </a:outerShdw>
                </a:effectLst>
                <a:latin typeface="Arial" charset="0"/>
              </a:rPr>
              <a:t> </a:t>
            </a:r>
            <a:r>
              <a:rPr lang="sr-Cyrl-CS" sz="2000" b="1" dirty="0" smtClean="0">
                <a:solidFill>
                  <a:schemeClr val="bg2"/>
                </a:solidFill>
                <a:effectLst>
                  <a:outerShdw blurRad="38100" dist="38100" dir="2700000" algn="tl">
                    <a:srgbClr val="000000">
                      <a:alpha val="43137"/>
                    </a:srgbClr>
                  </a:outerShdw>
                </a:effectLst>
                <a:latin typeface="Arial" charset="0"/>
              </a:rPr>
              <a:t>и </a:t>
            </a:r>
            <a:r>
              <a:rPr lang="sr-Latn-CS" sz="2000" b="1" dirty="0" smtClean="0">
                <a:solidFill>
                  <a:schemeClr val="bg2"/>
                </a:solidFill>
                <a:effectLst>
                  <a:outerShdw blurRad="38100" dist="38100" dir="2700000" algn="tl">
                    <a:srgbClr val="000000">
                      <a:alpha val="43137"/>
                    </a:srgbClr>
                  </a:outerShdw>
                </a:effectLst>
                <a:latin typeface="Arial" charset="0"/>
              </a:rPr>
              <a:t>развој критичког мишљења</a:t>
            </a:r>
            <a:r>
              <a:rPr lang="sr-Latn-CS" dirty="0" smtClean="0">
                <a:solidFill>
                  <a:schemeClr val="bg2"/>
                </a:solidFill>
                <a:latin typeface="Arial" charset="0"/>
              </a:rPr>
              <a:t> </a:t>
            </a:r>
          </a:p>
          <a:p>
            <a:endParaRPr lang="sr-Latn-CS" dirty="0"/>
          </a:p>
        </p:txBody>
      </p:sp>
      <p:sp>
        <p:nvSpPr>
          <p:cNvPr id="13" name="Rectangle 12"/>
          <p:cNvSpPr/>
          <p:nvPr/>
        </p:nvSpPr>
        <p:spPr>
          <a:xfrm>
            <a:off x="10085695" y="4694831"/>
            <a:ext cx="6086902" cy="584775"/>
          </a:xfrm>
          <a:prstGeom prst="rect">
            <a:avLst/>
          </a:prstGeom>
        </p:spPr>
        <p:txBody>
          <a:bodyPr wrap="square">
            <a:spAutoFit/>
          </a:bodyPr>
          <a:lstStyle/>
          <a:p>
            <a:pPr>
              <a:lnSpc>
                <a:spcPct val="80000"/>
              </a:lnSpc>
              <a:spcBef>
                <a:spcPct val="50000"/>
              </a:spcBef>
            </a:pPr>
            <a:r>
              <a:rPr lang="sr-Latn-CS" sz="2000" b="1" dirty="0" smtClean="0">
                <a:solidFill>
                  <a:srgbClr val="006600"/>
                </a:solidFill>
                <a:effectLst>
                  <a:outerShdw blurRad="38100" dist="38100" dir="2700000" algn="tl">
                    <a:srgbClr val="000000">
                      <a:alpha val="43137"/>
                    </a:srgbClr>
                  </a:outerShdw>
                </a:effectLst>
                <a:latin typeface="Arial" charset="0"/>
              </a:rPr>
              <a:t>Неговање тимског духа, сарадничких односа, кооперативног рада и вршњачког учења</a:t>
            </a:r>
          </a:p>
        </p:txBody>
      </p:sp>
      <p:sp>
        <p:nvSpPr>
          <p:cNvPr id="14" name="Rectangle 13"/>
          <p:cNvSpPr/>
          <p:nvPr/>
        </p:nvSpPr>
        <p:spPr>
          <a:xfrm>
            <a:off x="10112990" y="5363570"/>
            <a:ext cx="5964071" cy="584775"/>
          </a:xfrm>
          <a:prstGeom prst="rect">
            <a:avLst/>
          </a:prstGeom>
        </p:spPr>
        <p:txBody>
          <a:bodyPr wrap="square">
            <a:spAutoFit/>
          </a:bodyPr>
          <a:lstStyle/>
          <a:p>
            <a:pPr>
              <a:lnSpc>
                <a:spcPct val="80000"/>
              </a:lnSpc>
              <a:spcBef>
                <a:spcPct val="50000"/>
              </a:spcBef>
            </a:pPr>
            <a:r>
              <a:rPr lang="sr-Latn-CS" sz="2000" b="1" dirty="0" smtClean="0">
                <a:solidFill>
                  <a:srgbClr val="7030A0"/>
                </a:solidFill>
                <a:effectLst>
                  <a:outerShdw blurRad="38100" dist="38100" dir="2700000" algn="tl">
                    <a:srgbClr val="000000">
                      <a:alpha val="43137"/>
                    </a:srgbClr>
                  </a:outerShdw>
                </a:effectLst>
                <a:latin typeface="Arial" charset="0"/>
              </a:rPr>
              <a:t>Корел</a:t>
            </a:r>
            <a:r>
              <a:rPr lang="sr-Cyrl-CS" sz="2000" b="1" dirty="0" smtClean="0">
                <a:solidFill>
                  <a:srgbClr val="7030A0"/>
                </a:solidFill>
                <a:effectLst>
                  <a:outerShdw blurRad="38100" dist="38100" dir="2700000" algn="tl">
                    <a:srgbClr val="000000">
                      <a:alpha val="43137"/>
                    </a:srgbClr>
                  </a:outerShdw>
                </a:effectLst>
                <a:latin typeface="Arial" charset="0"/>
              </a:rPr>
              <a:t>ација</a:t>
            </a:r>
            <a:r>
              <a:rPr lang="sr-Latn-CS" sz="2000" b="1" dirty="0" smtClean="0">
                <a:solidFill>
                  <a:srgbClr val="7030A0"/>
                </a:solidFill>
                <a:effectLst>
                  <a:outerShdw blurRad="38100" dist="38100" dir="2700000" algn="tl">
                    <a:srgbClr val="000000">
                      <a:alpha val="43137"/>
                    </a:srgbClr>
                  </a:outerShdw>
                </a:effectLst>
                <a:latin typeface="Arial" charset="0"/>
              </a:rPr>
              <a:t> знања </a:t>
            </a:r>
            <a:r>
              <a:rPr lang="sr-Cyrl-CS" sz="2000" b="1" dirty="0" smtClean="0">
                <a:solidFill>
                  <a:srgbClr val="7030A0"/>
                </a:solidFill>
                <a:effectLst>
                  <a:outerShdw blurRad="38100" dist="38100" dir="2700000" algn="tl">
                    <a:srgbClr val="000000">
                      <a:alpha val="43137"/>
                    </a:srgbClr>
                  </a:outerShdw>
                </a:effectLst>
                <a:latin typeface="Arial" charset="0"/>
              </a:rPr>
              <a:t>са</a:t>
            </a:r>
            <a:r>
              <a:rPr lang="sr-Latn-CS" sz="2000" b="1" dirty="0" smtClean="0">
                <a:solidFill>
                  <a:srgbClr val="7030A0"/>
                </a:solidFill>
                <a:effectLst>
                  <a:outerShdw blurRad="38100" dist="38100" dir="2700000" algn="tl">
                    <a:srgbClr val="000000">
                      <a:alpha val="43137"/>
                    </a:srgbClr>
                  </a:outerShdw>
                </a:effectLst>
                <a:latin typeface="Arial" charset="0"/>
              </a:rPr>
              <a:t> различити</a:t>
            </a:r>
            <a:r>
              <a:rPr lang="sr-Cyrl-CS" sz="2000" b="1" dirty="0" smtClean="0">
                <a:solidFill>
                  <a:srgbClr val="7030A0"/>
                </a:solidFill>
                <a:effectLst>
                  <a:outerShdw blurRad="38100" dist="38100" dir="2700000" algn="tl">
                    <a:srgbClr val="000000">
                      <a:alpha val="43137"/>
                    </a:srgbClr>
                  </a:outerShdw>
                </a:effectLst>
                <a:latin typeface="Arial" charset="0"/>
              </a:rPr>
              <a:t>м</a:t>
            </a:r>
            <a:r>
              <a:rPr lang="sr-Latn-CS" sz="2000" b="1" dirty="0" smtClean="0">
                <a:solidFill>
                  <a:srgbClr val="7030A0"/>
                </a:solidFill>
                <a:effectLst>
                  <a:outerShdw blurRad="38100" dist="38100" dir="2700000" algn="tl">
                    <a:srgbClr val="000000">
                      <a:alpha val="43137"/>
                    </a:srgbClr>
                  </a:outerShdw>
                </a:effectLst>
                <a:latin typeface="Arial" charset="0"/>
              </a:rPr>
              <a:t> предме</a:t>
            </a:r>
            <a:r>
              <a:rPr lang="sr-Cyrl-CS" sz="2000" b="1" dirty="0" smtClean="0">
                <a:solidFill>
                  <a:srgbClr val="7030A0"/>
                </a:solidFill>
                <a:effectLst>
                  <a:outerShdw blurRad="38100" dist="38100" dir="2700000" algn="tl">
                    <a:srgbClr val="000000">
                      <a:alpha val="43137"/>
                    </a:srgbClr>
                  </a:outerShdw>
                </a:effectLst>
                <a:latin typeface="Arial" charset="0"/>
              </a:rPr>
              <a:t>тима</a:t>
            </a:r>
            <a:endParaRPr lang="sr-Latn-CS" sz="2000" b="1" dirty="0" smtClean="0">
              <a:solidFill>
                <a:srgbClr val="7030A0"/>
              </a:solidFill>
              <a:effectLst>
                <a:outerShdw blurRad="38100" dist="38100" dir="2700000" algn="tl">
                  <a:srgbClr val="000000">
                    <a:alpha val="43137"/>
                  </a:srgbClr>
                </a:outerShdw>
              </a:effectLst>
              <a:latin typeface="Arial" charset="0"/>
            </a:endParaRPr>
          </a:p>
        </p:txBody>
      </p:sp>
      <p:sp>
        <p:nvSpPr>
          <p:cNvPr id="15" name="Rectangle 14"/>
          <p:cNvSpPr/>
          <p:nvPr/>
        </p:nvSpPr>
        <p:spPr>
          <a:xfrm>
            <a:off x="10167581" y="6209731"/>
            <a:ext cx="4421875" cy="338554"/>
          </a:xfrm>
          <a:prstGeom prst="rect">
            <a:avLst/>
          </a:prstGeom>
        </p:spPr>
        <p:txBody>
          <a:bodyPr wrap="square">
            <a:spAutoFit/>
          </a:bodyPr>
          <a:lstStyle/>
          <a:p>
            <a:pPr>
              <a:lnSpc>
                <a:spcPct val="80000"/>
              </a:lnSpc>
              <a:spcBef>
                <a:spcPct val="50000"/>
              </a:spcBef>
            </a:pPr>
            <a:r>
              <a:rPr lang="sr-Latn-CS" sz="2000" b="1" dirty="0" smtClean="0">
                <a:solidFill>
                  <a:srgbClr val="00B0F0"/>
                </a:solidFill>
                <a:effectLst>
                  <a:outerShdw blurRad="38100" dist="38100" dir="2700000" algn="tl">
                    <a:srgbClr val="000000">
                      <a:alpha val="43137"/>
                    </a:srgbClr>
                  </a:outerShdw>
                </a:effectLst>
                <a:latin typeface="Arial" charset="0"/>
              </a:rPr>
              <a:t>Употреб</a:t>
            </a:r>
            <a:r>
              <a:rPr lang="sr-Cyrl-CS" sz="2000" b="1" dirty="0" smtClean="0">
                <a:solidFill>
                  <a:srgbClr val="00B0F0"/>
                </a:solidFill>
                <a:effectLst>
                  <a:outerShdw blurRad="38100" dist="38100" dir="2700000" algn="tl">
                    <a:srgbClr val="000000">
                      <a:alpha val="43137"/>
                    </a:srgbClr>
                  </a:outerShdw>
                </a:effectLst>
                <a:latin typeface="Arial" charset="0"/>
              </a:rPr>
              <a:t>ити </a:t>
            </a:r>
            <a:r>
              <a:rPr lang="sr-Latn-CS" sz="2000" b="1" dirty="0" smtClean="0">
                <a:solidFill>
                  <a:srgbClr val="00B0F0"/>
                </a:solidFill>
                <a:effectLst>
                  <a:outerShdw blurRad="38100" dist="38100" dir="2700000" algn="tl">
                    <a:srgbClr val="000000">
                      <a:alpha val="43137"/>
                    </a:srgbClr>
                  </a:outerShdw>
                </a:effectLst>
                <a:latin typeface="Arial" charset="0"/>
              </a:rPr>
              <a:t>ИКТ у настави</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2482 -0.0074 L -0.84861 -0.00139 " pathEditMode="relative" rAng="0" ptsTypes="AA">
                                      <p:cBhvr>
                                        <p:cTn id="6" dur="2000" fill="hold"/>
                                        <p:tgtEl>
                                          <p:spTgt spid="12302">
                                            <p:txEl>
                                              <p:pRg st="0" end="0"/>
                                            </p:txEl>
                                          </p:spTgt>
                                        </p:tgtEl>
                                        <p:attrNameLst>
                                          <p:attrName>ppt_x</p:attrName>
                                          <p:attrName>ppt_y</p:attrName>
                                        </p:attrNameLst>
                                      </p:cBhvr>
                                      <p:rCtr x="-312" y="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26181 -0.00047 L -0.84688 0.00948 " pathEditMode="relative" rAng="0" ptsTypes="AA">
                                      <p:cBhvr>
                                        <p:cTn id="10" dur="2000" fill="hold"/>
                                        <p:tgtEl>
                                          <p:spTgt spid="12304">
                                            <p:txEl>
                                              <p:pRg st="0" end="0"/>
                                            </p:txEl>
                                          </p:spTgt>
                                        </p:tgtEl>
                                        <p:attrNameLst>
                                          <p:attrName>ppt_x</p:attrName>
                                          <p:attrName>ppt_y</p:attrName>
                                        </p:attrNameLst>
                                      </p:cBhvr>
                                      <p:rCtr x="-293" y="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26493 -0.0037 L -0.85 0.00023 " pathEditMode="relative" rAng="0" ptsTypes="AA">
                                      <p:cBhvr>
                                        <p:cTn id="14" dur="2000" fill="hold"/>
                                        <p:tgtEl>
                                          <p:spTgt spid="12306">
                                            <p:txEl>
                                              <p:pRg st="0" end="0"/>
                                            </p:txEl>
                                          </p:spTgt>
                                        </p:tgtEl>
                                        <p:attrNameLst>
                                          <p:attrName>ppt_x</p:attrName>
                                          <p:attrName>ppt_y</p:attrName>
                                        </p:attrNameLst>
                                      </p:cBhvr>
                                      <p:rCtr x="-293" y="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25451 -0.00694 L -0.84549 -0.00116 " pathEditMode="relative" rAng="0" ptsTypes="AA">
                                      <p:cBhvr>
                                        <p:cTn id="18" dur="2000" fill="hold"/>
                                        <p:tgtEl>
                                          <p:spTgt spid="12308">
                                            <p:txEl>
                                              <p:pRg st="0" end="0"/>
                                            </p:txEl>
                                          </p:spTgt>
                                        </p:tgtEl>
                                        <p:attrNameLst>
                                          <p:attrName>ppt_x</p:attrName>
                                          <p:attrName>ppt_y</p:attrName>
                                        </p:attrNameLst>
                                      </p:cBhvr>
                                      <p:rCtr x="-295" y="3"/>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27466 -0.02012 L -0.85365 -0.02613 " pathEditMode="relative" rAng="0" ptsTypes="AA">
                                      <p:cBhvr>
                                        <p:cTn id="22" dur="2000" fill="hold"/>
                                        <p:tgtEl>
                                          <p:spTgt spid="12"/>
                                        </p:tgtEl>
                                        <p:attrNameLst>
                                          <p:attrName>ppt_x</p:attrName>
                                          <p:attrName>ppt_y</p:attrName>
                                        </p:attrNameLst>
                                      </p:cBhvr>
                                      <p:rCtr x="-290" y="-3"/>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32534 -0.01919 L -0.8625 -0.02128 " pathEditMode="relative" rAng="0" ptsTypes="AA">
                                      <p:cBhvr>
                                        <p:cTn id="26" dur="2000" fill="hold"/>
                                        <p:tgtEl>
                                          <p:spTgt spid="13"/>
                                        </p:tgtEl>
                                        <p:attrNameLst>
                                          <p:attrName>ppt_x</p:attrName>
                                          <p:attrName>ppt_y</p:attrName>
                                        </p:attrNameLst>
                                      </p:cBhvr>
                                      <p:rCtr x="-269" y="-1"/>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32309 -0.00648 L -0.85434 -0.01249 " pathEditMode="relative" rAng="0" ptsTypes="AA">
                                      <p:cBhvr>
                                        <p:cTn id="30" dur="2000" fill="hold"/>
                                        <p:tgtEl>
                                          <p:spTgt spid="14"/>
                                        </p:tgtEl>
                                        <p:attrNameLst>
                                          <p:attrName>ppt_x</p:attrName>
                                          <p:attrName>ppt_y</p:attrName>
                                        </p:attrNameLst>
                                      </p:cBhvr>
                                      <p:rCtr x="-266" y="-3"/>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26094 -0.00462 L -0.86112 -0.01457 " pathEditMode="relative" rAng="0" ptsTypes="AA">
                                      <p:cBhvr>
                                        <p:cTn id="34" dur="2000" fill="hold"/>
                                        <p:tgtEl>
                                          <p:spTgt spid="15"/>
                                        </p:tgtEl>
                                        <p:attrNameLst>
                                          <p:attrName>ppt_x</p:attrName>
                                          <p:attrName>ppt_y</p:attrName>
                                        </p:attrNameLst>
                                      </p:cBhvr>
                                      <p:rCtr x="-300"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7546" y="1542197"/>
            <a:ext cx="3643953" cy="1015663"/>
          </a:xfrm>
          <a:prstGeom prst="rect">
            <a:avLst/>
          </a:prstGeom>
          <a:noFill/>
        </p:spPr>
        <p:txBody>
          <a:bodyPr wrap="square" rtlCol="0">
            <a:spAutoFit/>
          </a:bodyPr>
          <a:lstStyle/>
          <a:p>
            <a:pPr algn="ctr"/>
            <a:r>
              <a:rPr lang="sr-Cyrl-CS" sz="2000" b="1" dirty="0" smtClean="0"/>
              <a:t>На Гугл диску направљен је документ ,,Софизми (материјал)</a:t>
            </a:r>
            <a:r>
              <a:rPr lang="sr-Latn-CS" sz="2000" b="1" dirty="0" smtClean="0"/>
              <a:t>”</a:t>
            </a:r>
            <a:r>
              <a:rPr lang="sr-Cyrl-CS" sz="2000" b="1" dirty="0" smtClean="0"/>
              <a:t> </a:t>
            </a:r>
            <a:endParaRPr lang="sr-Latn-CS" sz="2000" b="1" dirty="0"/>
          </a:p>
        </p:txBody>
      </p:sp>
      <p:sp>
        <p:nvSpPr>
          <p:cNvPr id="12" name="TextBox 11"/>
          <p:cNvSpPr txBox="1"/>
          <p:nvPr/>
        </p:nvSpPr>
        <p:spPr>
          <a:xfrm>
            <a:off x="873457" y="286603"/>
            <a:ext cx="6810233" cy="400110"/>
          </a:xfrm>
          <a:prstGeom prst="rect">
            <a:avLst/>
          </a:prstGeom>
          <a:noFill/>
        </p:spPr>
        <p:txBody>
          <a:bodyPr wrap="square" rtlCol="0">
            <a:spAutoFit/>
          </a:bodyPr>
          <a:lstStyle/>
          <a:p>
            <a:r>
              <a:rPr lang="sr-Latn-CS" sz="2000" b="1" dirty="0" smtClean="0"/>
              <a:t>У џимејл-контактима формира</a:t>
            </a:r>
            <a:r>
              <a:rPr lang="sr-Cyrl-CS" sz="2000" b="1" dirty="0" smtClean="0"/>
              <a:t>на је</a:t>
            </a:r>
            <a:r>
              <a:rPr lang="sr-Latn-CS" sz="2000" b="1" dirty="0" smtClean="0"/>
              <a:t> груп</a:t>
            </a:r>
            <a:r>
              <a:rPr lang="sr-Cyrl-CS" sz="2000" b="1" dirty="0" smtClean="0"/>
              <a:t>а</a:t>
            </a:r>
            <a:r>
              <a:rPr lang="sr-Latn-CS" sz="2000" b="1" dirty="0" smtClean="0"/>
              <a:t> </a:t>
            </a:r>
            <a:r>
              <a:rPr lang="sr-Cyrl-CS" sz="2000" b="1" dirty="0" smtClean="0"/>
              <a:t>Софизми.</a:t>
            </a:r>
            <a:endParaRPr lang="sr-Latn-CS" sz="2000" b="1" dirty="0"/>
          </a:p>
        </p:txBody>
      </p:sp>
      <p:pic>
        <p:nvPicPr>
          <p:cNvPr id="13" name="Picture 12" descr="disk.PNG"/>
          <p:cNvPicPr>
            <a:picLocks noChangeAspect="1"/>
          </p:cNvPicPr>
          <p:nvPr/>
        </p:nvPicPr>
        <p:blipFill>
          <a:blip r:embed="rId2"/>
          <a:srcRect l="1887" t="15695" r="8176" b="4348"/>
          <a:stretch>
            <a:fillRect/>
          </a:stretch>
        </p:blipFill>
        <p:spPr>
          <a:xfrm rot="21393467">
            <a:off x="272956" y="3384646"/>
            <a:ext cx="4339988" cy="2947916"/>
          </a:xfrm>
          <a:prstGeom prst="rect">
            <a:avLst/>
          </a:prstGeom>
          <a:ln>
            <a:noFill/>
          </a:ln>
          <a:effectLst>
            <a:outerShdw blurRad="292100" dist="139700" dir="2700000" algn="tl" rotWithShape="0">
              <a:srgbClr val="333333">
                <a:alpha val="65000"/>
              </a:srgbClr>
            </a:outerShdw>
          </a:effectLst>
        </p:spPr>
      </p:pic>
      <p:pic>
        <p:nvPicPr>
          <p:cNvPr id="14" name="Picture 13" descr="disk1.PNG"/>
          <p:cNvPicPr>
            <a:picLocks noChangeAspect="1"/>
          </p:cNvPicPr>
          <p:nvPr/>
        </p:nvPicPr>
        <p:blipFill>
          <a:blip r:embed="rId3"/>
          <a:srcRect l="2388" t="15313" r="32215" b="20448"/>
          <a:stretch>
            <a:fillRect/>
          </a:stretch>
        </p:blipFill>
        <p:spPr>
          <a:xfrm>
            <a:off x="4012442" y="982640"/>
            <a:ext cx="4776716" cy="2932610"/>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5445457" y="3057099"/>
            <a:ext cx="1460310" cy="3548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0" name="TextBox 9"/>
          <p:cNvSpPr txBox="1"/>
          <p:nvPr/>
        </p:nvSpPr>
        <p:spPr>
          <a:xfrm>
            <a:off x="5254387" y="4449169"/>
            <a:ext cx="3016156" cy="1631216"/>
          </a:xfrm>
          <a:prstGeom prst="rect">
            <a:avLst/>
          </a:prstGeom>
          <a:noFill/>
        </p:spPr>
        <p:txBody>
          <a:bodyPr wrap="square" rtlCol="0">
            <a:spAutoFit/>
          </a:bodyPr>
          <a:lstStyle/>
          <a:p>
            <a:pPr algn="ctr"/>
            <a:r>
              <a:rPr lang="sr-Cyrl-CS" sz="2000" b="1" dirty="0" smtClean="0"/>
              <a:t>Ученицима је омогућен приступ  документу како би они они могли да га мењају и дорађују.</a:t>
            </a:r>
            <a:endParaRPr lang="sr-Latn-CS" sz="2000" b="1" dirty="0"/>
          </a:p>
        </p:txBody>
      </p:sp>
    </p:spTree>
  </p:cSld>
  <p:clrMapOvr>
    <a:masterClrMapping/>
  </p:clrMapOvr>
  <p:transition spd="slow">
    <p:cover dir="d"/>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13515</TotalTime>
  <Words>1055</Words>
  <Application>Microsoft Office PowerPoint</Application>
  <PresentationFormat>On-screen Show (4:3)</PresentationFormat>
  <Paragraphs>154</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SOAP Portugal 2</dc:creator>
  <cp:lastModifiedBy>Korisnik</cp:lastModifiedBy>
  <cp:revision>831</cp:revision>
  <dcterms:modified xsi:type="dcterms:W3CDTF">2013-08-31T21:04:00Z</dcterms:modified>
</cp:coreProperties>
</file>