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054ED-30BB-4D39-8B47-DE43CF7E3154}" type="datetimeFigureOut">
              <a:rPr lang="sr-Latn-CS" smtClean="0"/>
              <a:pPr/>
              <a:t>9.10.2012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B9ACF-452A-4695-A5DB-14BB464536B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054ED-30BB-4D39-8B47-DE43CF7E3154}" type="datetimeFigureOut">
              <a:rPr lang="sr-Latn-CS" smtClean="0"/>
              <a:pPr/>
              <a:t>9.10.2012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B9ACF-452A-4695-A5DB-14BB464536B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054ED-30BB-4D39-8B47-DE43CF7E3154}" type="datetimeFigureOut">
              <a:rPr lang="sr-Latn-CS" smtClean="0"/>
              <a:pPr/>
              <a:t>9.10.2012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B9ACF-452A-4695-A5DB-14BB464536B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054ED-30BB-4D39-8B47-DE43CF7E3154}" type="datetimeFigureOut">
              <a:rPr lang="sr-Latn-CS" smtClean="0"/>
              <a:pPr/>
              <a:t>9.10.2012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B9ACF-452A-4695-A5DB-14BB464536B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054ED-30BB-4D39-8B47-DE43CF7E3154}" type="datetimeFigureOut">
              <a:rPr lang="sr-Latn-CS" smtClean="0"/>
              <a:pPr/>
              <a:t>9.10.2012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B9ACF-452A-4695-A5DB-14BB464536B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054ED-30BB-4D39-8B47-DE43CF7E3154}" type="datetimeFigureOut">
              <a:rPr lang="sr-Latn-CS" smtClean="0"/>
              <a:pPr/>
              <a:t>9.10.2012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B9ACF-452A-4695-A5DB-14BB464536B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054ED-30BB-4D39-8B47-DE43CF7E3154}" type="datetimeFigureOut">
              <a:rPr lang="sr-Latn-CS" smtClean="0"/>
              <a:pPr/>
              <a:t>9.10.2012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B9ACF-452A-4695-A5DB-14BB464536B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054ED-30BB-4D39-8B47-DE43CF7E3154}" type="datetimeFigureOut">
              <a:rPr lang="sr-Latn-CS" smtClean="0"/>
              <a:pPr/>
              <a:t>9.10.2012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B9ACF-452A-4695-A5DB-14BB464536B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054ED-30BB-4D39-8B47-DE43CF7E3154}" type="datetimeFigureOut">
              <a:rPr lang="sr-Latn-CS" smtClean="0"/>
              <a:pPr/>
              <a:t>9.10.2012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B9ACF-452A-4695-A5DB-14BB464536B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054ED-30BB-4D39-8B47-DE43CF7E3154}" type="datetimeFigureOut">
              <a:rPr lang="sr-Latn-CS" smtClean="0"/>
              <a:pPr/>
              <a:t>9.10.2012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B9ACF-452A-4695-A5DB-14BB464536B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fld id="{1E3054ED-30BB-4D39-8B47-DE43CF7E3154}" type="datetimeFigureOut">
              <a:rPr lang="sr-Latn-CS" smtClean="0"/>
              <a:pPr/>
              <a:t>9.10.2012</a:t>
            </a:fld>
            <a:endParaRPr lang="sr-Latn-C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endParaRPr lang="sr-Latn-C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fld id="{239B9ACF-452A-4695-A5DB-14BB464536B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3042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3042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3042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3042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4.docx"/><Relationship Id="rId5" Type="http://schemas.openxmlformats.org/officeDocument/2006/relationships/package" Target="../embeddings/Microsoft_Office_Word_Document3.docx"/><Relationship Id="rId4" Type="http://schemas.openxmlformats.org/officeDocument/2006/relationships/package" Target="../embeddings/Microsoft_Office_Word_Document2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7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PowerPoint_97-2003_Presentation2.ppt"/><Relationship Id="rId5" Type="http://schemas.openxmlformats.org/officeDocument/2006/relationships/package" Target="../embeddings/Microsoft_Office_Word_Document6.docx"/><Relationship Id="rId4" Type="http://schemas.openxmlformats.org/officeDocument/2006/relationships/oleObject" Target="../embeddings/Microsoft_Office_Word_97_-_2003_Document1.doc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13.docx"/><Relationship Id="rId3" Type="http://schemas.openxmlformats.org/officeDocument/2006/relationships/package" Target="../embeddings/Microsoft_Office_Word_Document8.docx"/><Relationship Id="rId7" Type="http://schemas.openxmlformats.org/officeDocument/2006/relationships/package" Target="../embeddings/Microsoft_Office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11.docx"/><Relationship Id="rId5" Type="http://schemas.openxmlformats.org/officeDocument/2006/relationships/package" Target="../embeddings/Microsoft_Office_Word_Document10.docx"/><Relationship Id="rId4" Type="http://schemas.openxmlformats.org/officeDocument/2006/relationships/package" Target="../embeddings/Microsoft_Office_Word_Document9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package" Target="../embeddings/Microsoft_Office_Word_Document15.docx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.bin"/><Relationship Id="rId5" Type="http://schemas.openxmlformats.org/officeDocument/2006/relationships/package" Target="../embeddings/Microsoft_Office_PowerPoint_Presentation17.pptx"/><Relationship Id="rId4" Type="http://schemas.openxmlformats.org/officeDocument/2006/relationships/package" Target="../embeddings/Microsoft_Office_PowerPoint_Presentation16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/>
              <a:t>Učenje može biti zabavno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 dirty="0" smtClean="0"/>
          </a:p>
          <a:p>
            <a:r>
              <a:rPr lang="sr-Latn-CS" dirty="0" smtClean="0"/>
              <a:t>Nastavni materijali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Gramatika</a:t>
            </a:r>
            <a:r>
              <a:rPr lang="en-US" dirty="0" smtClean="0"/>
              <a:t> ne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dosadna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Reported speech (A Sherlock Holmes joke)</a:t>
            </a:r>
          </a:p>
          <a:p>
            <a:r>
              <a:rPr lang="en-US" dirty="0" smtClean="0"/>
              <a:t>Reported statements, commands and requests – flashcards </a:t>
            </a:r>
          </a:p>
          <a:p>
            <a:r>
              <a:rPr lang="en-US" dirty="0" smtClean="0"/>
              <a:t>Reported questions – flashcards </a:t>
            </a:r>
          </a:p>
          <a:p>
            <a:r>
              <a:rPr lang="en-US" dirty="0" smtClean="0"/>
              <a:t>Monday morning (future tenses)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sr-Latn-C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04048" y="4149080"/>
          <a:ext cx="914400" cy="771525"/>
        </p:xfrm>
        <a:graphic>
          <a:graphicData uri="http://schemas.openxmlformats.org/presentationml/2006/ole">
            <p:oleObj spid="_x0000_s1029" name="Document" showAsIcon="1" r:id="rId3" imgW="914400" imgH="771480" progId="Word.Document.12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92280" y="4653136"/>
          <a:ext cx="914400" cy="771525"/>
        </p:xfrm>
        <a:graphic>
          <a:graphicData uri="http://schemas.openxmlformats.org/presentationml/2006/ole">
            <p:oleObj spid="_x0000_s1030" name="Document" showAsIcon="1" r:id="rId4" imgW="914400" imgH="771480" progId="Word.Document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27784" y="3068960"/>
          <a:ext cx="914400" cy="771525"/>
        </p:xfrm>
        <a:graphic>
          <a:graphicData uri="http://schemas.openxmlformats.org/presentationml/2006/ole">
            <p:oleObj spid="_x0000_s1031" name="Document" showAsIcon="1" r:id="rId5" imgW="914400" imgH="771480" progId="Word.Document.12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020272" y="5445224"/>
          <a:ext cx="914400" cy="771525"/>
        </p:xfrm>
        <a:graphic>
          <a:graphicData uri="http://schemas.openxmlformats.org/presentationml/2006/ole">
            <p:oleObj spid="_x0000_s1032" name="Document" showAsIcon="1" r:id="rId6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have / shouldn’t have</a:t>
            </a:r>
          </a:p>
          <a:p>
            <a:r>
              <a:rPr lang="en-US" dirty="0" smtClean="0"/>
              <a:t>Superlative speaking cards</a:t>
            </a:r>
          </a:p>
          <a:p>
            <a:r>
              <a:rPr lang="en-US" dirty="0" smtClean="0"/>
              <a:t>Betting game – tense revision</a:t>
            </a:r>
          </a:p>
          <a:p>
            <a:r>
              <a:rPr lang="en-US" dirty="0" smtClean="0"/>
              <a:t>Photos as food for thought </a:t>
            </a:r>
          </a:p>
          <a:p>
            <a:r>
              <a:rPr lang="en-US" dirty="0" smtClean="0"/>
              <a:t>Verb patterns: make/let/get              </a:t>
            </a:r>
            <a:endParaRPr lang="sr-Latn-C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164288" y="1988840"/>
          <a:ext cx="914400" cy="771525"/>
        </p:xfrm>
        <a:graphic>
          <a:graphicData uri="http://schemas.openxmlformats.org/presentationml/2006/ole">
            <p:oleObj spid="_x0000_s15363" name="Document" showAsIcon="1" r:id="rId3" imgW="914400" imgH="771480" progId="Word.Document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444208" y="2636912"/>
          <a:ext cx="914400" cy="771525"/>
        </p:xfrm>
        <a:graphic>
          <a:graphicData uri="http://schemas.openxmlformats.org/presentationml/2006/ole">
            <p:oleObj spid="_x0000_s15364" name="Document" showAsIcon="1" r:id="rId4" imgW="914400" imgH="771480" progId="Word.Document.8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20272" y="3284984"/>
          <a:ext cx="914400" cy="771525"/>
        </p:xfrm>
        <a:graphic>
          <a:graphicData uri="http://schemas.openxmlformats.org/presentationml/2006/ole">
            <p:oleObj spid="_x0000_s15365" name="Document" showAsIcon="1" r:id="rId5" imgW="914400" imgH="771480" progId="Word.Document.12">
              <p:embed/>
            </p:oleObj>
          </a:graphicData>
        </a:graphic>
      </p:graphicFrame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12160" y="3789040"/>
          <a:ext cx="914400" cy="771525"/>
        </p:xfrm>
        <a:graphic>
          <a:graphicData uri="http://schemas.openxmlformats.org/presentationml/2006/ole">
            <p:oleObj spid="_x0000_s15366" name="Presentation" showAsIcon="1" r:id="rId6" imgW="914400" imgH="771480" progId="PowerPoint.Show.8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372200" y="4797152"/>
          <a:ext cx="914400" cy="771525"/>
        </p:xfrm>
        <a:graphic>
          <a:graphicData uri="http://schemas.openxmlformats.org/presentationml/2006/ole">
            <p:oleObj spid="_x0000_s15367" name="Document" showAsIcon="1" r:id="rId7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Radovi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bolje</a:t>
            </a:r>
            <a:r>
              <a:rPr lang="en-US" dirty="0" smtClean="0"/>
              <a:t> </a:t>
            </a:r>
            <a:r>
              <a:rPr lang="en-US" dirty="0" err="1" smtClean="0"/>
              <a:t>usvajanje</a:t>
            </a:r>
            <a:r>
              <a:rPr lang="en-US" dirty="0" smtClean="0"/>
              <a:t> </a:t>
            </a:r>
            <a:r>
              <a:rPr lang="en-US" dirty="0" err="1" smtClean="0"/>
              <a:t>vokabulara</a:t>
            </a:r>
            <a:r>
              <a:rPr lang="en-US" dirty="0" smtClean="0"/>
              <a:t> 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collocations</a:t>
            </a:r>
          </a:p>
          <a:p>
            <a:r>
              <a:rPr lang="en-US" dirty="0" smtClean="0"/>
              <a:t>Media vocabulary</a:t>
            </a:r>
          </a:p>
          <a:p>
            <a:r>
              <a:rPr lang="en-US" dirty="0" smtClean="0"/>
              <a:t>Idioms with ‘time’ </a:t>
            </a:r>
          </a:p>
          <a:p>
            <a:r>
              <a:rPr lang="en-US" dirty="0" smtClean="0"/>
              <a:t>Say/tell, speak/talk </a:t>
            </a:r>
          </a:p>
          <a:p>
            <a:r>
              <a:rPr lang="en-US" dirty="0" smtClean="0"/>
              <a:t>Kitchen verbs word search</a:t>
            </a:r>
          </a:p>
          <a:p>
            <a:r>
              <a:rPr lang="en-US" dirty="0" smtClean="0"/>
              <a:t>Easter crossword     </a:t>
            </a:r>
            <a:endParaRPr lang="sr-Latn-C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148064" y="1988840"/>
          <a:ext cx="914400" cy="771525"/>
        </p:xfrm>
        <a:graphic>
          <a:graphicData uri="http://schemas.openxmlformats.org/presentationml/2006/ole">
            <p:oleObj spid="_x0000_s16386" name="Document" showAsIcon="1" r:id="rId3" imgW="914400" imgH="771480" progId="Word.Document.12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44008" y="2708920"/>
          <a:ext cx="914400" cy="771525"/>
        </p:xfrm>
        <a:graphic>
          <a:graphicData uri="http://schemas.openxmlformats.org/presentationml/2006/ole">
            <p:oleObj spid="_x0000_s16387" name="Document" showAsIcon="1" r:id="rId4" imgW="914400" imgH="771480" progId="Word.Document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868144" y="3140968"/>
          <a:ext cx="914400" cy="771525"/>
        </p:xfrm>
        <a:graphic>
          <a:graphicData uri="http://schemas.openxmlformats.org/presentationml/2006/ole">
            <p:oleObj spid="_x0000_s16388" name="Document" showAsIcon="1" r:id="rId5" imgW="914400" imgH="771480" progId="Word.Document.12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804248" y="4365104"/>
          <a:ext cx="914400" cy="771525"/>
        </p:xfrm>
        <a:graphic>
          <a:graphicData uri="http://schemas.openxmlformats.org/presentationml/2006/ole">
            <p:oleObj spid="_x0000_s16390" name="Document" showAsIcon="1" r:id="rId6" imgW="914400" imgH="771480" progId="Word.Document.12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4008" y="5013176"/>
          <a:ext cx="914400" cy="771525"/>
        </p:xfrm>
        <a:graphic>
          <a:graphicData uri="http://schemas.openxmlformats.org/presentationml/2006/ole">
            <p:oleObj spid="_x0000_s16391" name="Document" showAsIcon="1" r:id="rId7" imgW="914400" imgH="771480" progId="Word.Document.12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004048" y="3789040"/>
          <a:ext cx="914400" cy="771525"/>
        </p:xfrm>
        <a:graphic>
          <a:graphicData uri="http://schemas.openxmlformats.org/presentationml/2006/ole">
            <p:oleObj spid="_x0000_s16392" name="Document" showAsIcon="1" r:id="rId8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Razvijanje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sr-Latn-CS" dirty="0" smtClean="0"/>
              <a:t>štine čitanja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Newspaper headlines  </a:t>
            </a:r>
            <a:endParaRPr lang="sr-Latn-C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80112" y="1988840"/>
          <a:ext cx="914400" cy="771525"/>
        </p:xfrm>
        <a:graphic>
          <a:graphicData uri="http://schemas.openxmlformats.org/presentationml/2006/ole">
            <p:oleObj spid="_x0000_s17411" name="Document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Kako pobuditi radoznalost – uvodne aktivnosti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Londons sights – mind map</a:t>
            </a:r>
          </a:p>
          <a:p>
            <a:r>
              <a:rPr lang="sr-Latn-CS" dirty="0" smtClean="0"/>
              <a:t>Igra asocijacija 1</a:t>
            </a:r>
          </a:p>
          <a:p>
            <a:r>
              <a:rPr lang="sr-Latn-CS" dirty="0" smtClean="0"/>
              <a:t>Igra asocijacija 2</a:t>
            </a:r>
            <a:endParaRPr lang="en-US" dirty="0" smtClean="0"/>
          </a:p>
          <a:p>
            <a:r>
              <a:rPr lang="en-US" dirty="0" err="1" smtClean="0"/>
              <a:t>Wordle</a:t>
            </a:r>
            <a:r>
              <a:rPr lang="en-US" dirty="0" smtClean="0"/>
              <a:t> – what’s the story about:</a:t>
            </a:r>
          </a:p>
          <a:p>
            <a:pPr>
              <a:buNone/>
            </a:pPr>
            <a:r>
              <a:rPr lang="en-US" dirty="0" smtClean="0"/>
              <a:t>    - Customs</a:t>
            </a:r>
          </a:p>
          <a:p>
            <a:pPr>
              <a:buNone/>
            </a:pPr>
            <a:r>
              <a:rPr lang="en-US" dirty="0" smtClean="0"/>
              <a:t>    - Safari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Wordle</a:t>
            </a:r>
            <a:r>
              <a:rPr lang="en-US" dirty="0" smtClean="0"/>
              <a:t> (vocabulary)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sr-Latn-CS" dirty="0" smtClean="0"/>
              <a:t>   </a:t>
            </a:r>
            <a:endParaRPr lang="sr-Latn-C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516216" y="1916832"/>
          <a:ext cx="914400" cy="771525"/>
        </p:xfrm>
        <a:graphic>
          <a:graphicData uri="http://schemas.openxmlformats.org/presentationml/2006/ole">
            <p:oleObj spid="_x0000_s18434" name="Document" showAsIcon="1" r:id="rId3" imgW="914400" imgH="771480" progId="Word.Document.12">
              <p:embed/>
            </p:oleObj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16016" y="2636912"/>
          <a:ext cx="914400" cy="771525"/>
        </p:xfrm>
        <a:graphic>
          <a:graphicData uri="http://schemas.openxmlformats.org/presentationml/2006/ole">
            <p:oleObj spid="_x0000_s18435" name="Presentation" showAsIcon="1" r:id="rId4" imgW="914400" imgH="771480" progId="PowerPoint.Show.12">
              <p:embed/>
            </p:oleObj>
          </a:graphicData>
        </a:graphic>
      </p:graphicFrame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44008" y="3284984"/>
          <a:ext cx="914400" cy="771525"/>
        </p:xfrm>
        <a:graphic>
          <a:graphicData uri="http://schemas.openxmlformats.org/presentationml/2006/ole">
            <p:oleObj spid="_x0000_s18436" name="Presentation" showAsIcon="1" r:id="rId5" imgW="914400" imgH="771480" progId="PowerPoint.Show.12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47864" y="4293096"/>
          <a:ext cx="914400" cy="771525"/>
        </p:xfrm>
        <a:graphic>
          <a:graphicData uri="http://schemas.openxmlformats.org/presentationml/2006/ole">
            <p:oleObj spid="_x0000_s18437" name="Packager Shell Object" showAsIcon="1" r:id="rId6" imgW="914400" imgH="771480" progId="Package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843808" y="5013176"/>
          <a:ext cx="914400" cy="771525"/>
        </p:xfrm>
        <a:graphic>
          <a:graphicData uri="http://schemas.openxmlformats.org/presentationml/2006/ole">
            <p:oleObj spid="_x0000_s18439" name="Packager Shell Object" showAsIcon="1" r:id="rId7" imgW="914400" imgH="771480" progId="Package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148064" y="5589240"/>
          <a:ext cx="914400" cy="771525"/>
        </p:xfrm>
        <a:graphic>
          <a:graphicData uri="http://schemas.openxmlformats.org/presentationml/2006/ole">
            <p:oleObj spid="_x0000_s18440" name="Packager Shell Object" showAsIcon="1" r:id="rId8" imgW="914400" imgH="771480" progId="Package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R_0701">
  <a:themeElements>
    <a:clrScheme name="TR_07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_070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TR_07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07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07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07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07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07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07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07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07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07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07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07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85</TotalTime>
  <Words>126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TR_0701</vt:lpstr>
      <vt:lpstr>Document</vt:lpstr>
      <vt:lpstr>Presentation</vt:lpstr>
      <vt:lpstr>Packager Shell Object</vt:lpstr>
      <vt:lpstr>Učenje može biti zabavno</vt:lpstr>
      <vt:lpstr>Gramatika ne mora da bude dosadna</vt:lpstr>
      <vt:lpstr>Slide 3</vt:lpstr>
      <vt:lpstr>Radovi za bolje usvajanje vokabulara </vt:lpstr>
      <vt:lpstr>Razvijanje veštine čitanja</vt:lpstr>
      <vt:lpstr>Kako pobuditi radoznalost – uvodne aktivnosti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Saznala na seminaru, primenila u praksi</dc:title>
  <dc:creator>Popovic</dc:creator>
  <cp:lastModifiedBy>Popovic</cp:lastModifiedBy>
  <cp:revision>17</cp:revision>
  <dcterms:created xsi:type="dcterms:W3CDTF">2012-09-25T08:04:20Z</dcterms:created>
  <dcterms:modified xsi:type="dcterms:W3CDTF">2012-10-09T08:02:46Z</dcterms:modified>
</cp:coreProperties>
</file>