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73" d="100"/>
          <a:sy n="73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8124A-637A-45DA-9A91-1B8ACD17E4EB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C76F7-9AC8-4859-B062-A9E25848E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0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76F7-9AC8-4859-B062-A9E25848E8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9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CAF1-CC86-462B-B2A4-C734CCE3B30F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F0025F-8C19-4E9C-89D3-92B1F166FC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CAF1-CC86-462B-B2A4-C734CCE3B30F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025F-8C19-4E9C-89D3-92B1F166FC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F0025F-8C19-4E9C-89D3-92B1F166FC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CAF1-CC86-462B-B2A4-C734CCE3B30F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CAF1-CC86-462B-B2A4-C734CCE3B30F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F0025F-8C19-4E9C-89D3-92B1F166FC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CAF1-CC86-462B-B2A4-C734CCE3B30F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F0025F-8C19-4E9C-89D3-92B1F166FC7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515CAF1-CC86-462B-B2A4-C734CCE3B30F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025F-8C19-4E9C-89D3-92B1F166FC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CAF1-CC86-462B-B2A4-C734CCE3B30F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F0025F-8C19-4E9C-89D3-92B1F166FC7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CAF1-CC86-462B-B2A4-C734CCE3B30F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F0025F-8C19-4E9C-89D3-92B1F166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CAF1-CC86-462B-B2A4-C734CCE3B30F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F0025F-8C19-4E9C-89D3-92B1F166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F0025F-8C19-4E9C-89D3-92B1F166FC7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CAF1-CC86-462B-B2A4-C734CCE3B30F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F0025F-8C19-4E9C-89D3-92B1F166FC7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515CAF1-CC86-462B-B2A4-C734CCE3B30F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515CAF1-CC86-462B-B2A4-C734CCE3B30F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F0025F-8C19-4E9C-89D3-92B1F166FC7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667000"/>
            <a:ext cx="7543800" cy="3505200"/>
          </a:xfrm>
        </p:spPr>
        <p:txBody>
          <a:bodyPr>
            <a:normAutofit fontScale="77500" lnSpcReduction="20000"/>
          </a:bodyPr>
          <a:lstStyle/>
          <a:p>
            <a:endParaRPr lang="sr-Cyrl-R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Семинар: „К</a:t>
            </a:r>
            <a:r>
              <a:rPr lang="sr-Cyrl-R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реативни рад са ученицима на превенцији злоупотребе психоактивних супстанци</a:t>
            </a:r>
            <a:r>
              <a:rPr lang="sr-Cyrl-R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endParaRPr lang="sr-Cyrl-R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РЕАЛИЗАТОР:</a:t>
            </a:r>
          </a:p>
          <a:p>
            <a:r>
              <a:rPr lang="sr-Cyrl-R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ПРОФ.РАЗР.НАСТ</a:t>
            </a:r>
            <a:r>
              <a:rPr lang="sr-Cyrl-R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љ</a:t>
            </a:r>
            <a:r>
              <a:rPr lang="sr-Cyrl-RS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иљана</a:t>
            </a:r>
            <a:r>
              <a:rPr lang="sr-Cyrl-R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sr-Cyrl-R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азаревић</a:t>
            </a:r>
          </a:p>
          <a:p>
            <a:endParaRPr lang="sr-Cyrl-R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 „М</a:t>
            </a:r>
            <a:r>
              <a:rPr lang="sr-Cyrl-R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ИХАИЛО</a:t>
            </a:r>
            <a:r>
              <a:rPr lang="sr-Cyrl-R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sr-Cyrl-R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ЕТРОВИЋ</a:t>
            </a:r>
            <a:r>
              <a:rPr lang="sr-Cyrl-R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sr-Cyrl-R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ЛАС</a:t>
            </a:r>
            <a:r>
              <a:rPr lang="sr-Cyrl-R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“, б</a:t>
            </a:r>
            <a:r>
              <a:rPr lang="sr-Cyrl-R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ЕОГРАД</a:t>
            </a:r>
          </a:p>
          <a:p>
            <a:endParaRPr lang="sr-Cyrl-R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КОНКУРС: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Сазнали на семинару и применили у пракси 2012.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</a:t>
            </a:r>
            <a:r>
              <a:rPr lang="sr-Cyrl-RS" dirty="0" smtClean="0"/>
              <a:t>одстицани смо на креативност...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3251200" cy="2438400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43000"/>
            <a:ext cx="3733800" cy="2800350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600"/>
            <a:ext cx="3378200" cy="253365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33800"/>
            <a:ext cx="3835400" cy="287655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335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</a:t>
            </a:r>
            <a:r>
              <a:rPr lang="sr-Cyrl-RS" dirty="0" smtClean="0"/>
              <a:t>а заједно учимо кроз акцију...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448050"/>
            <a:ext cx="4038600" cy="302895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1458"/>
            <a:ext cx="4648200" cy="4728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24" y="1291459"/>
            <a:ext cx="3200400" cy="2191840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9820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 да за уложен рад добијемо сатисфакцију...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0150"/>
            <a:ext cx="2841625" cy="2763838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78" y="3704408"/>
            <a:ext cx="4064000" cy="269748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89" y="1217023"/>
            <a:ext cx="2571750" cy="34290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53988"/>
            <a:ext cx="2997200" cy="2247900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136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</a:t>
            </a:r>
            <a:r>
              <a:rPr lang="sr-Cyrl-RS" dirty="0" smtClean="0"/>
              <a:t> </a:t>
            </a:r>
            <a:r>
              <a:rPr lang="sr-Cyrl-RS" smtClean="0"/>
              <a:t>научили смо важну </a:t>
            </a:r>
            <a:r>
              <a:rPr lang="sr-Cyrl-RS" dirty="0" smtClean="0"/>
              <a:t>лекцију.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7772400" cy="51816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2357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Радионица „Нацртај и напиши“</a:t>
            </a:r>
            <a:b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1800" dirty="0" smtClean="0">
                <a:solidFill>
                  <a:schemeClr val="tx2">
                    <a:lumMod val="75000"/>
                  </a:schemeClr>
                </a:solidFill>
              </a:rPr>
              <a:t>(утврђивање предзнања ученика о психоактивним супстанцама)</a:t>
            </a:r>
            <a:br>
              <a:rPr lang="sr-Cyrl-RS" sz="1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800"/>
            <a:ext cx="44196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4" y="1447800"/>
            <a:ext cx="4194175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970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81000" y="1143000"/>
            <a:ext cx="2362200" cy="5105400"/>
          </a:xfrm>
        </p:spPr>
        <p:txBody>
          <a:bodyPr vert="wordArtVert">
            <a:normAutofit fontScale="77500" lnSpcReduction="20000"/>
          </a:bodyPr>
          <a:lstStyle/>
          <a:p>
            <a:endParaRPr lang="sr-Cyrl-RS" sz="2400" dirty="0" smtClean="0"/>
          </a:p>
          <a:p>
            <a:pPr algn="ctr"/>
            <a:r>
              <a:rPr lang="sr-Cyrl-R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ИНИЦИЈАЛНИ</a:t>
            </a:r>
          </a:p>
          <a:p>
            <a:pPr algn="ctr"/>
            <a:endParaRPr lang="sr-Cyrl-RS" sz="2400" dirty="0"/>
          </a:p>
          <a:p>
            <a:pPr algn="ctr"/>
            <a:r>
              <a:rPr lang="sr-Cyrl-R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КВИЗ</a:t>
            </a:r>
          </a:p>
          <a:p>
            <a:endParaRPr lang="sr-Cyrl-RS" sz="2400" dirty="0"/>
          </a:p>
          <a:p>
            <a:endParaRPr lang="sr-Cyrl-RS" sz="2400" dirty="0" smtClean="0"/>
          </a:p>
          <a:p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85800"/>
            <a:ext cx="4800600" cy="565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53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Радионица „Разумевање сопствених осећања“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44196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41910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62400"/>
            <a:ext cx="3505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2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7030A0"/>
                </a:solidFill>
              </a:rPr>
              <a:t>Радионица „Разумевање утицаја вршњака“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89975" cy="5105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857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987552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C00000"/>
                </a:solidFill>
              </a:rPr>
              <a:t>Радионица „Разумевање и управљање ризицима“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6538"/>
            <a:ext cx="4041775" cy="3305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71600"/>
            <a:ext cx="2362200" cy="2008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5200"/>
            <a:ext cx="3911600" cy="2933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51713"/>
            <a:ext cx="2692400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233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Научили смо да радимо </a:t>
            </a:r>
            <a:r>
              <a:rPr lang="sr-Cyrl-RS" smtClean="0"/>
              <a:t>у груп</a:t>
            </a:r>
            <a:r>
              <a:rPr lang="sr-Cyrl-RS"/>
              <a:t>и</a:t>
            </a:r>
            <a:r>
              <a:rPr lang="sr-Cyrl-RS" smtClean="0"/>
              <a:t>...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3" y="1219200"/>
            <a:ext cx="3657600" cy="3025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0"/>
            <a:ext cx="3352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733800"/>
            <a:ext cx="3429000" cy="2590800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5360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да на различите начине сазнајемо и прикупљамо информације...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2157413" cy="2876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71600"/>
            <a:ext cx="33528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71" y="1371600"/>
            <a:ext cx="3149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11" y="4072883"/>
            <a:ext cx="5775960" cy="2605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653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да правимо извештаје...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4379913" cy="4876800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313237" cy="4876800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896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121</TotalTime>
  <Words>110</Words>
  <Application>Microsoft Office PowerPoint</Application>
  <PresentationFormat>On-screen Show (4:3)</PresentationFormat>
  <Paragraphs>25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КОНКУРС: Сазнали на семинару и применили у пракси 2012.</vt:lpstr>
      <vt:lpstr>Радионица „Нацртај и напиши“ (утврђивање предзнања ученика о психоактивним супстанцама) </vt:lpstr>
      <vt:lpstr>PowerPoint Presentation</vt:lpstr>
      <vt:lpstr>Радионица „Разумевање сопствених осећања“</vt:lpstr>
      <vt:lpstr>Радионица „Разумевање утицаја вршњака“</vt:lpstr>
      <vt:lpstr>Радионица „Разумевање и управљање ризицима“</vt:lpstr>
      <vt:lpstr>Научили смо да радимо у групи...</vt:lpstr>
      <vt:lpstr>да на различите начине сазнајемо и прикупљамо информације...</vt:lpstr>
      <vt:lpstr>да правимо извештаје...</vt:lpstr>
      <vt:lpstr>подстицани смо на креативност...</vt:lpstr>
      <vt:lpstr>да заједно учимо кроз акцију...</vt:lpstr>
      <vt:lpstr> да за уложен рад добијемо сатисфакцију...</vt:lpstr>
      <vt:lpstr>и научили смо важну лекцију.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КОНКУРС: Сазнали на семинару и применили у пракси 2012.</dc:title>
  <dc:creator>LJILJANA</dc:creator>
  <cp:lastModifiedBy>LJILJANA</cp:lastModifiedBy>
  <cp:revision>54</cp:revision>
  <dcterms:created xsi:type="dcterms:W3CDTF">2012-09-27T16:52:59Z</dcterms:created>
  <dcterms:modified xsi:type="dcterms:W3CDTF">2012-09-28T15:02:56Z</dcterms:modified>
</cp:coreProperties>
</file>