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70" r:id="rId5"/>
    <p:sldId id="265" r:id="rId6"/>
    <p:sldId id="267" r:id="rId7"/>
    <p:sldId id="257" r:id="rId8"/>
    <p:sldId id="258" r:id="rId9"/>
    <p:sldId id="259" r:id="rId10"/>
    <p:sldId id="262" r:id="rId11"/>
    <p:sldId id="263" r:id="rId12"/>
    <p:sldId id="264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7B28DAD8-1856-42CD-8DFC-01D08080EEEC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D5E8E87-1FD0-490B-B69B-36CB1296F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6786610" cy="1676400"/>
          </a:xfrm>
        </p:spPr>
        <p:txBody>
          <a:bodyPr/>
          <a:lstStyle/>
          <a:p>
            <a:pPr algn="ctr"/>
            <a:r>
              <a:rPr lang="sr-Cyrl-CS" b="1" dirty="0" smtClean="0"/>
              <a:t>ИГРАТИ, ПЕВАТИ, СТВАРАТИ ПЛЕСОМ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4857760"/>
            <a:ext cx="2967054" cy="1643074"/>
          </a:xfrm>
        </p:spPr>
        <p:txBody>
          <a:bodyPr/>
          <a:lstStyle/>
          <a:p>
            <a:pPr algn="ctr"/>
            <a:r>
              <a:rPr lang="sr-Cyrl-CS" b="1" dirty="0" smtClean="0"/>
              <a:t>Марија Васиљевић</a:t>
            </a:r>
          </a:p>
          <a:p>
            <a:pPr algn="ctr"/>
            <a:r>
              <a:rPr lang="sr-Cyrl-CS" b="1" dirty="0" smtClean="0"/>
              <a:t>ОШ “Филип  Филиповић”</a:t>
            </a:r>
          </a:p>
          <a:p>
            <a:pPr algn="ctr"/>
            <a:r>
              <a:rPr lang="sr-Cyrl-CS" b="1" dirty="0" smtClean="0"/>
              <a:t>Београд</a:t>
            </a:r>
          </a:p>
          <a:p>
            <a:endParaRPr lang="en-US" dirty="0"/>
          </a:p>
        </p:txBody>
      </p:sp>
      <p:pic>
        <p:nvPicPr>
          <p:cNvPr id="4" name="Picture 3" descr="j039760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92824"/>
            <a:ext cx="2928958" cy="272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5260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b="1" dirty="0" smtClean="0"/>
              <a:t>Завршна приредба школске 2010/2011</a:t>
            </a:r>
            <a:r>
              <a:rPr lang="sr-Cyrl-CS" b="1" smtClean="0"/>
              <a:t>. </a:t>
            </a:r>
            <a:r>
              <a:rPr lang="sr-Cyrl-CS" b="1" i="1" smtClean="0"/>
              <a:t>Бранково </a:t>
            </a:r>
            <a:r>
              <a:rPr lang="sr-Cyrl-CS" b="1" i="1" dirty="0" smtClean="0"/>
              <a:t>коло </a:t>
            </a:r>
            <a:r>
              <a:rPr lang="sr-Cyrl-CS" b="1" dirty="0" smtClean="0"/>
              <a:t>је било омиљено.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AM_138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28" y="1857364"/>
            <a:ext cx="6143668" cy="442912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Дан ненасиља 2011. је обележен плесом у школском дворишту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_046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15106" cy="478634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6826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>Приредба за Дан школе</a:t>
            </a:r>
            <a:br>
              <a:rPr lang="sr-Cyrl-CS" dirty="0" smtClean="0"/>
            </a:br>
            <a:r>
              <a:rPr lang="sr-Cyrl-CS" b="1" i="1" dirty="0" smtClean="0"/>
              <a:t>Шуби -ду</a:t>
            </a:r>
            <a:r>
              <a:rPr lang="sr-Cyrl-C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5" descr="SAM_331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21510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Пред </a:t>
            </a:r>
            <a:r>
              <a:rPr lang="sr-Cyrl-CS" smtClean="0"/>
              <a:t>сам наступ </a:t>
            </a:r>
            <a:r>
              <a:rPr lang="sr-Cyrl-CS" dirty="0" smtClean="0"/>
              <a:t>за Дан школе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CS" b="1" i="1" dirty="0" smtClean="0"/>
              <a:t>Танго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AM_3347.JPG"/>
          <p:cNvPicPr>
            <a:picLocks noGrp="1"/>
          </p:cNvPicPr>
          <p:nvPr>
            <p:ph sz="half" idx="1"/>
          </p:nvPr>
        </p:nvPicPr>
        <p:blipFill>
          <a:blip r:embed="rId2"/>
          <a:srcRect r="17147" b="34615"/>
          <a:stretch>
            <a:fillRect/>
          </a:stretch>
        </p:blipFill>
        <p:spPr>
          <a:xfrm>
            <a:off x="214282" y="1500174"/>
            <a:ext cx="5143536" cy="3643338"/>
          </a:xfrm>
          <a:prstGeom prst="rect">
            <a:avLst/>
          </a:prstGeom>
        </p:spPr>
      </p:pic>
      <p:pic>
        <p:nvPicPr>
          <p:cNvPr id="7" name="Content Placeholder 6" descr="SAM_3335.JPG"/>
          <p:cNvPicPr>
            <a:picLocks noGrp="1"/>
          </p:cNvPicPr>
          <p:nvPr>
            <p:ph sz="half" idx="2"/>
          </p:nvPr>
        </p:nvPicPr>
        <p:blipFill>
          <a:blip r:embed="rId3"/>
          <a:srcRect l="7372" t="5342" r="13967"/>
          <a:stretch>
            <a:fillRect/>
          </a:stretch>
        </p:blipFill>
        <p:spPr>
          <a:xfrm>
            <a:off x="5397441" y="2643182"/>
            <a:ext cx="3746559" cy="363107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Приредба за крај школске 2011/2012. </a:t>
            </a:r>
            <a:br>
              <a:rPr lang="sr-Cyrl-CS" dirty="0" smtClean="0"/>
            </a:br>
            <a:r>
              <a:rPr lang="sr-Cyrl-CS" i="1" dirty="0" smtClean="0"/>
              <a:t>Ја посејах лубенице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AM_5381.JPG"/>
          <p:cNvPicPr>
            <a:picLocks noGrp="1"/>
          </p:cNvPicPr>
          <p:nvPr>
            <p:ph sz="half" idx="1"/>
          </p:nvPr>
        </p:nvPicPr>
        <p:blipFill>
          <a:blip r:embed="rId2"/>
          <a:srcRect l="7214" t="8412"/>
          <a:stretch>
            <a:fillRect/>
          </a:stretch>
        </p:blipFill>
        <p:spPr>
          <a:xfrm>
            <a:off x="785786" y="1571612"/>
            <a:ext cx="7286676" cy="478634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r-Cyrl-CS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Моравац </a:t>
            </a:r>
            <a:r>
              <a:rPr lang="sr-Cyrl-CS" sz="60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60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en-US" dirty="0"/>
          </a:p>
        </p:txBody>
      </p:sp>
      <p:pic>
        <p:nvPicPr>
          <p:cNvPr id="5" name="Content Placeholder 5" descr="SAM_540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6643733" cy="50006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95412"/>
          </a:xfrm>
        </p:spPr>
        <p:txBody>
          <a:bodyPr/>
          <a:lstStyle/>
          <a:p>
            <a:r>
              <a:rPr lang="sr-Cyrl-CS" b="1" i="1" dirty="0" smtClean="0"/>
              <a:t>Плесови и игре са семинара: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60"/>
            <a:ext cx="4786346" cy="542931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sr-Cyrl-CS" sz="7000" dirty="0" smtClean="0"/>
              <a:t> енглески </a:t>
            </a:r>
            <a:r>
              <a:rPr lang="sr-Latn-CS" sz="7000" dirty="0" smtClean="0"/>
              <a:t>  </a:t>
            </a:r>
          </a:p>
          <a:p>
            <a:pPr>
              <a:buNone/>
            </a:pPr>
            <a:r>
              <a:rPr lang="sr-Latn-CS" sz="7000" dirty="0" smtClean="0"/>
              <a:t>      </a:t>
            </a:r>
            <a:r>
              <a:rPr lang="sr-Cyrl-CS" sz="7000" dirty="0" smtClean="0"/>
              <a:t>валцер,</a:t>
            </a:r>
            <a:endParaRPr lang="en-US" sz="7000" dirty="0" smtClean="0"/>
          </a:p>
          <a:p>
            <a:r>
              <a:rPr lang="sr-Cyrl-CS" sz="7000" dirty="0" smtClean="0"/>
              <a:t> бечки </a:t>
            </a:r>
            <a:endParaRPr lang="sr-Latn-CS" sz="7000" dirty="0" smtClean="0"/>
          </a:p>
          <a:p>
            <a:pPr>
              <a:buNone/>
            </a:pPr>
            <a:r>
              <a:rPr lang="sr-Latn-CS" sz="7000" dirty="0" smtClean="0"/>
              <a:t>     </a:t>
            </a:r>
            <a:r>
              <a:rPr lang="sr-Cyrl-CS" sz="7000" dirty="0" smtClean="0"/>
              <a:t>валцер,</a:t>
            </a:r>
            <a:endParaRPr lang="en-US" sz="7000" dirty="0" smtClean="0"/>
          </a:p>
          <a:p>
            <a:r>
              <a:rPr lang="sr-Cyrl-CS" sz="7000" dirty="0" smtClean="0"/>
              <a:t> ча ча ча,</a:t>
            </a:r>
            <a:endParaRPr lang="en-US" sz="7000" dirty="0" smtClean="0"/>
          </a:p>
          <a:p>
            <a:r>
              <a:rPr lang="sr-Cyrl-CS" sz="7000" dirty="0" smtClean="0"/>
              <a:t> спинко полк</a:t>
            </a:r>
            <a:r>
              <a:rPr lang="sr-Latn-CS" sz="7000" dirty="0" smtClean="0"/>
              <a:t>a</a:t>
            </a:r>
            <a:r>
              <a:rPr lang="sr-Cyrl-CS" sz="7000" dirty="0" smtClean="0"/>
              <a:t>,</a:t>
            </a:r>
            <a:endParaRPr lang="en-US" sz="7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3504" y="1142984"/>
            <a:ext cx="4000496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скочк</a:t>
            </a:r>
            <a:r>
              <a:rPr kumimoji="0" lang="sr-Latn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бранково</a:t>
            </a:r>
            <a:endParaRPr kumimoji="0" lang="sr-Latn-CS" sz="54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коло,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краљево</a:t>
            </a:r>
            <a:endParaRPr kumimoji="0" lang="sr-Latn-CS" sz="54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5400" dirty="0"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</a:rPr>
              <a:t> </a:t>
            </a:r>
            <a:r>
              <a:rPr lang="sr-Latn-CS" sz="5400" dirty="0" smtClean="0"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</a:rPr>
              <a:t>     </a:t>
            </a:r>
            <a:r>
              <a:rPr kumimoji="0" lang="sr-Cyrl-CS" sz="5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коло.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8662" y="642918"/>
            <a:ext cx="7572428" cy="4143375"/>
          </a:xfrm>
        </p:spPr>
        <p:txBody>
          <a:bodyPr>
            <a:normAutofit/>
          </a:bodyPr>
          <a:lstStyle/>
          <a:p>
            <a:r>
              <a:rPr lang="sr-Cyrl-CS" dirty="0" smtClean="0"/>
              <a:t>У јуну 2010. деца из боравка су наступили на </a:t>
            </a:r>
            <a:r>
              <a:rPr lang="sr-Cyrl-CS" i="1" dirty="0" smtClean="0"/>
              <a:t>плесном фестивалу</a:t>
            </a:r>
            <a:r>
              <a:rPr lang="sr-Cyrl-CS" dirty="0" smtClean="0"/>
              <a:t>  у организацији Савеза спортског и дечијег плеса Србије.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I053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7585" y="714356"/>
            <a:ext cx="6923011" cy="55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315200" cy="1143009"/>
          </a:xfrm>
        </p:spPr>
        <p:txBody>
          <a:bodyPr/>
          <a:lstStyle/>
          <a:p>
            <a:r>
              <a:rPr lang="sr-Cyrl-CS" dirty="0" smtClean="0"/>
              <a:t>Нова секција у школи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430" y="1285860"/>
            <a:ext cx="5143536" cy="4962556"/>
          </a:xfrm>
        </p:spPr>
        <p:txBody>
          <a:bodyPr>
            <a:noAutofit/>
          </a:bodyPr>
          <a:lstStyle/>
          <a:p>
            <a:r>
              <a:rPr lang="sr-Cyrl-CS" sz="6600" b="1" dirty="0" smtClean="0">
                <a:latin typeface="Monotype Corsiva" pitchFamily="66" charset="0"/>
              </a:rPr>
              <a:t>ИГРАТИ, ПЕВАТИ, СТВАРАТИ ПЛЕСОМ</a:t>
            </a:r>
            <a:endParaRPr lang="en-US" sz="6600" dirty="0">
              <a:latin typeface="Monotype Corsiva" pitchFamily="66" charset="0"/>
            </a:endParaRPr>
          </a:p>
        </p:txBody>
      </p:sp>
      <p:pic>
        <p:nvPicPr>
          <p:cNvPr id="4" name="Picture 3" descr="j0382602.jpg"/>
          <p:cNvPicPr>
            <a:picLocks noChangeAspect="1"/>
          </p:cNvPicPr>
          <p:nvPr/>
        </p:nvPicPr>
        <p:blipFill>
          <a:blip r:embed="rId2"/>
          <a:srcRect l="10869" t="5590" r="19565" b="2795"/>
          <a:stretch>
            <a:fillRect/>
          </a:stretch>
        </p:blipFill>
        <p:spPr>
          <a:xfrm>
            <a:off x="928662" y="1500174"/>
            <a:ext cx="2286016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3214710"/>
          </a:xfrm>
        </p:spPr>
        <p:txBody>
          <a:bodyPr/>
          <a:lstStyle/>
          <a:p>
            <a:pPr algn="ctr"/>
            <a:r>
              <a:rPr lang="sr-Cyrl-CS" dirty="0" smtClean="0"/>
              <a:t>ОРГАНИЗОВАЊЕ СЕМИНАРА У ШКОЛИ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143668" cy="1577788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>Час секције. Учимо </a:t>
            </a:r>
            <a:r>
              <a:rPr lang="sr-Cyrl-CS" b="1" i="1" dirty="0" smtClean="0"/>
              <a:t>енглески валцер</a:t>
            </a:r>
            <a:r>
              <a:rPr lang="sr-Latn-CS" b="1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_022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929354" cy="45720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58072" cy="1796888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Cyrl-CS" dirty="0" smtClean="0"/>
              <a:t>Приредба поводом пријема  првака у Дечји савез. 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Cyrl-CS" b="1" i="1" dirty="0" smtClean="0"/>
              <a:t>Ча ча ча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_018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3116"/>
            <a:ext cx="5715040" cy="41434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Cyrl-CS" dirty="0" smtClean="0"/>
              <a:t>Новогодишњи плесни фестивал. </a:t>
            </a:r>
            <a:r>
              <a:rPr lang="sr-Cyrl-CS" i="1" dirty="0" smtClean="0"/>
              <a:t>СКОЧКО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042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929354" cy="450059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dflowers">
  <a:themeElements>
    <a:clrScheme name="Wildflowers">
      <a:dk1>
        <a:srgbClr val="40302B"/>
      </a:dk1>
      <a:lt1>
        <a:srgbClr val="FFFFFF"/>
      </a:lt1>
      <a:dk2>
        <a:srgbClr val="486868"/>
      </a:dk2>
      <a:lt2>
        <a:srgbClr val="F3F1EA"/>
      </a:lt2>
      <a:accent1>
        <a:srgbClr val="C4BD97"/>
      </a:accent1>
      <a:accent2>
        <a:srgbClr val="D5BDBE"/>
      </a:accent2>
      <a:accent3>
        <a:srgbClr val="F7EFA3"/>
      </a:accent3>
      <a:accent4>
        <a:srgbClr val="9FEDE0"/>
      </a:accent4>
      <a:accent5>
        <a:srgbClr val="BBB3C2"/>
      </a:accent5>
      <a:accent6>
        <a:srgbClr val="99A991"/>
      </a:accent6>
      <a:hlink>
        <a:srgbClr val="938968"/>
      </a:hlink>
      <a:folHlink>
        <a:srgbClr val="A97EE2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108</TotalTime>
  <Words>107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Wildflowers</vt:lpstr>
      <vt:lpstr>ИГРАТИ, ПЕВАТИ, СТВАРАТИ ПЛЕСОМ</vt:lpstr>
      <vt:lpstr>Плесови и игре са семинара:</vt:lpstr>
      <vt:lpstr>У јуну 2010. деца из боравка су наступили на плесном фестивалу  у организацији Савеза спортског и дечијег плеса Србије.</vt:lpstr>
      <vt:lpstr>Slide 4</vt:lpstr>
      <vt:lpstr>Нова секција у школи</vt:lpstr>
      <vt:lpstr>ОРГАНИЗОВАЊЕ СЕМИНАРА У ШКОЛИ</vt:lpstr>
      <vt:lpstr>Час секције. Учимо енглески валцер. </vt:lpstr>
      <vt:lpstr> Приредба поводом пријема  првака у Дечји савез.  Ча ча ча </vt:lpstr>
      <vt:lpstr> Новогодишњи плесни фестивал. СКОЧКО </vt:lpstr>
      <vt:lpstr> Завршна приредба школске 2010/2011. Бранково коло је било омиљено. </vt:lpstr>
      <vt:lpstr> Дан ненасиља 2011. је обележен плесом у школском дворишту </vt:lpstr>
      <vt:lpstr>Приредба за Дан школе Шуби -ду  </vt:lpstr>
      <vt:lpstr> Пред сам наступ за Дан школе Танго </vt:lpstr>
      <vt:lpstr>Приредба за крај школске 2011/2012.  Ја посејах лубенице </vt:lpstr>
      <vt:lpstr>Моравац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ИГРАТИ, ПЕВАТИ, СТВАРАТИ ПЛЕСОМ</dc:title>
  <dc:creator>Marija</dc:creator>
  <cp:lastModifiedBy>Marija</cp:lastModifiedBy>
  <cp:revision>32</cp:revision>
  <dcterms:created xsi:type="dcterms:W3CDTF">2012-11-28T06:39:29Z</dcterms:created>
  <dcterms:modified xsi:type="dcterms:W3CDTF">2013-01-09T18:30:10Z</dcterms:modified>
</cp:coreProperties>
</file>