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303" r:id="rId9"/>
    <p:sldId id="263" r:id="rId10"/>
    <p:sldId id="304" r:id="rId11"/>
    <p:sldId id="264" r:id="rId12"/>
    <p:sldId id="279" r:id="rId13"/>
    <p:sldId id="266" r:id="rId14"/>
    <p:sldId id="267" r:id="rId15"/>
    <p:sldId id="268" r:id="rId16"/>
    <p:sldId id="306" r:id="rId17"/>
    <p:sldId id="269" r:id="rId18"/>
    <p:sldId id="270" r:id="rId19"/>
    <p:sldId id="308" r:id="rId20"/>
    <p:sldId id="271" r:id="rId21"/>
    <p:sldId id="309" r:id="rId22"/>
    <p:sldId id="272" r:id="rId23"/>
    <p:sldId id="310" r:id="rId24"/>
    <p:sldId id="273" r:id="rId25"/>
    <p:sldId id="274" r:id="rId26"/>
    <p:sldId id="275" r:id="rId27"/>
    <p:sldId id="311" r:id="rId28"/>
    <p:sldId id="301" r:id="rId29"/>
    <p:sldId id="300" r:id="rId30"/>
    <p:sldId id="282" r:id="rId31"/>
    <p:sldId id="289" r:id="rId32"/>
    <p:sldId id="286" r:id="rId33"/>
    <p:sldId id="298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4143D2E-DEA4-433F-8543-F8BED2A44AE8}">
          <p14:sldIdLst>
            <p14:sldId id="276"/>
            <p14:sldId id="257"/>
            <p14:sldId id="258"/>
            <p14:sldId id="259"/>
            <p14:sldId id="260"/>
            <p14:sldId id="261"/>
            <p14:sldId id="262"/>
            <p14:sldId id="303"/>
            <p14:sldId id="263"/>
            <p14:sldId id="304"/>
            <p14:sldId id="264"/>
            <p14:sldId id="279"/>
            <p14:sldId id="266"/>
            <p14:sldId id="267"/>
            <p14:sldId id="268"/>
            <p14:sldId id="306"/>
            <p14:sldId id="269"/>
            <p14:sldId id="270"/>
            <p14:sldId id="308"/>
            <p14:sldId id="271"/>
            <p14:sldId id="309"/>
            <p14:sldId id="272"/>
            <p14:sldId id="310"/>
            <p14:sldId id="273"/>
            <p14:sldId id="274"/>
            <p14:sldId id="275"/>
            <p14:sldId id="311"/>
          </p14:sldIdLst>
        </p14:section>
        <p14:section name="Untitled Section" id="{1626FB45-AF09-4C92-8B9F-6A5E2B402381}">
          <p14:sldIdLst>
            <p14:sldId id="301"/>
            <p14:sldId id="300"/>
            <p14:sldId id="282"/>
            <p14:sldId id="289"/>
            <p14:sldId id="286"/>
            <p14:sldId id="298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99CCFF"/>
    <a:srgbClr val="FFFF66"/>
    <a:srgbClr val="FEFB8D"/>
    <a:srgbClr val="C75ACA"/>
    <a:srgbClr val="3366FF"/>
    <a:srgbClr val="5DCEAF"/>
    <a:srgbClr val="14D25C"/>
    <a:srgbClr val="F75E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0EC41-9440-4CC0-B2B1-8A16595F0DEB}" type="doc">
      <dgm:prSet loTypeId="urn:microsoft.com/office/officeart/2005/8/layout/cycle1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22ABAA4-B8CD-4393-90F3-2F00B5A2ED71}">
      <dgm:prSet phldrT="[Text]" phldr="1"/>
      <dgm:spPr/>
      <dgm:t>
        <a:bodyPr/>
        <a:lstStyle/>
        <a:p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3CFB271A-FB37-4625-A6EF-9ABED6FB327C}" type="parTrans" cxnId="{6D9B354F-3875-4173-A246-E894A42C6FAE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21471069-62B7-4266-A67B-F06B689BFCAA}" type="sibTrans" cxnId="{6D9B354F-3875-4173-A246-E894A42C6FAE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2C771E3-5EC3-469C-BC74-2B6DDB41A77E}">
      <dgm:prSet phldrT="[Text]" phldr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F63419D-8E28-493E-A3E9-4761F2DB0795}" type="parTrans" cxnId="{FCD1298D-30F3-4C4A-B3B7-1650F69D2536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51EF98BE-BA03-48F0-AC69-D4F9EF00E55C}" type="sibTrans" cxnId="{FCD1298D-30F3-4C4A-B3B7-1650F69D2536}">
      <dgm:prSet/>
      <dgm:spPr>
        <a:ln>
          <a:solidFill>
            <a:srgbClr val="FF0000"/>
          </a:solidFill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21A93E6-1729-4B36-A62A-6718434365BD}">
      <dgm:prSet phldrT="[Text]" phldr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1C3E58E-E5B6-4898-B9E1-6949044743AC}" type="parTrans" cxnId="{A4EA9593-0241-48C5-A81A-944ACF69CAC6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A39A66F-0330-459C-AE3B-119E0A447EC0}" type="sibTrans" cxnId="{A4EA9593-0241-48C5-A81A-944ACF69CAC6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CA23A688-8AED-4939-BE3D-952A1ED700CA}">
      <dgm:prSet phldrT="[Text]" phldr="1"/>
      <dgm:spPr/>
      <dgm:t>
        <a:bodyPr/>
        <a:lstStyle/>
        <a:p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D8C692AA-F063-45F8-B862-9634E2DBB9C8}" type="parTrans" cxnId="{4DB854E8-725B-4E4C-B9AE-73E2E99FBC36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DD8EFA0-895C-40AD-BB28-C11B3BD1A8DF}" type="sibTrans" cxnId="{4DB854E8-725B-4E4C-B9AE-73E2E99FBC36}">
      <dgm:prSet/>
      <dgm:spPr>
        <a:ln>
          <a:solidFill>
            <a:srgbClr val="FF0000"/>
          </a:solidFill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C68E16E8-4E4A-4E61-B417-E1085939C9AF}">
      <dgm:prSet phldrT="[Text]" phldr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11D73E96-85CD-4FD4-8EDB-0614FE53DEFC}" type="parTrans" cxnId="{7FF8069F-A185-44D9-B6EE-A118CC26EBC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7E29166-7B11-43CF-8774-A7BDD052AD9D}" type="sibTrans" cxnId="{7FF8069F-A185-44D9-B6EE-A118CC26EBCC}">
      <dgm:prSet/>
      <dgm:spPr>
        <a:solidFill>
          <a:srgbClr val="FF00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F67ADF35-5D6C-423F-850B-781BCD1F5675}" type="pres">
      <dgm:prSet presAssocID="{41B0EC41-9440-4CC0-B2B1-8A16595F0D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C57BD-F12C-4A67-B753-371657D2350E}" type="pres">
      <dgm:prSet presAssocID="{222ABAA4-B8CD-4393-90F3-2F00B5A2ED71}" presName="dummy" presStyleCnt="0"/>
      <dgm:spPr/>
      <dgm:t>
        <a:bodyPr/>
        <a:lstStyle/>
        <a:p>
          <a:endParaRPr lang="en-US"/>
        </a:p>
      </dgm:t>
    </dgm:pt>
    <dgm:pt modelId="{98950CB6-FD8E-4B82-B836-2242F0A3E587}" type="pres">
      <dgm:prSet presAssocID="{222ABAA4-B8CD-4393-90F3-2F00B5A2ED7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7DA4-E49C-4489-B4FB-458C958B82E6}" type="pres">
      <dgm:prSet presAssocID="{21471069-62B7-4266-A67B-F06B689BFCAA}" presName="sibTrans" presStyleLbl="node1" presStyleIdx="0" presStyleCnt="5"/>
      <dgm:spPr/>
      <dgm:t>
        <a:bodyPr/>
        <a:lstStyle/>
        <a:p>
          <a:endParaRPr lang="en-US"/>
        </a:p>
      </dgm:t>
    </dgm:pt>
    <dgm:pt modelId="{3DCAC0D3-4EC7-40EF-A70F-1D1823AD8A56}" type="pres">
      <dgm:prSet presAssocID="{92C771E3-5EC3-469C-BC74-2B6DDB41A77E}" presName="dummy" presStyleCnt="0"/>
      <dgm:spPr/>
      <dgm:t>
        <a:bodyPr/>
        <a:lstStyle/>
        <a:p>
          <a:endParaRPr lang="en-US"/>
        </a:p>
      </dgm:t>
    </dgm:pt>
    <dgm:pt modelId="{41C2FEA2-DC96-4EF7-9C6E-0F9EE3B1BDEF}" type="pres">
      <dgm:prSet presAssocID="{92C771E3-5EC3-469C-BC74-2B6DDB41A77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E1A03-FDAC-4BCA-B449-40CB762F7FA9}" type="pres">
      <dgm:prSet presAssocID="{51EF98BE-BA03-48F0-AC69-D4F9EF00E55C}" presName="sibTrans" presStyleLbl="node1" presStyleIdx="1" presStyleCnt="5"/>
      <dgm:spPr/>
      <dgm:t>
        <a:bodyPr/>
        <a:lstStyle/>
        <a:p>
          <a:endParaRPr lang="en-US"/>
        </a:p>
      </dgm:t>
    </dgm:pt>
    <dgm:pt modelId="{700BF142-ADB8-41E8-9C04-45F3C3FC0555}" type="pres">
      <dgm:prSet presAssocID="{621A93E6-1729-4B36-A62A-6718434365BD}" presName="dummy" presStyleCnt="0"/>
      <dgm:spPr/>
      <dgm:t>
        <a:bodyPr/>
        <a:lstStyle/>
        <a:p>
          <a:endParaRPr lang="en-US"/>
        </a:p>
      </dgm:t>
    </dgm:pt>
    <dgm:pt modelId="{5118B526-2DEA-4D69-BA12-0FC2B3D5C100}" type="pres">
      <dgm:prSet presAssocID="{621A93E6-1729-4B36-A62A-6718434365B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86F91-8691-450B-BAB0-9507A853BA24}" type="pres">
      <dgm:prSet presAssocID="{9A39A66F-0330-459C-AE3B-119E0A447EC0}" presName="sibTrans" presStyleLbl="node1" presStyleIdx="2" presStyleCnt="5"/>
      <dgm:spPr/>
      <dgm:t>
        <a:bodyPr/>
        <a:lstStyle/>
        <a:p>
          <a:endParaRPr lang="en-US"/>
        </a:p>
      </dgm:t>
    </dgm:pt>
    <dgm:pt modelId="{16FA9020-5305-432E-A311-A2DA9BB3D2D3}" type="pres">
      <dgm:prSet presAssocID="{CA23A688-8AED-4939-BE3D-952A1ED700CA}" presName="dummy" presStyleCnt="0"/>
      <dgm:spPr/>
      <dgm:t>
        <a:bodyPr/>
        <a:lstStyle/>
        <a:p>
          <a:endParaRPr lang="en-US"/>
        </a:p>
      </dgm:t>
    </dgm:pt>
    <dgm:pt modelId="{A7B9EA5B-F975-48B2-A252-6BEDBCADD006}" type="pres">
      <dgm:prSet presAssocID="{CA23A688-8AED-4939-BE3D-952A1ED700C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18FD5-5847-44FC-8357-8A14656D0CB9}" type="pres">
      <dgm:prSet presAssocID="{EDD8EFA0-895C-40AD-BB28-C11B3BD1A8DF}" presName="sibTrans" presStyleLbl="node1" presStyleIdx="3" presStyleCnt="5"/>
      <dgm:spPr/>
      <dgm:t>
        <a:bodyPr/>
        <a:lstStyle/>
        <a:p>
          <a:endParaRPr lang="en-US"/>
        </a:p>
      </dgm:t>
    </dgm:pt>
    <dgm:pt modelId="{65152119-8E73-4DD3-BA0C-674E2664FD06}" type="pres">
      <dgm:prSet presAssocID="{C68E16E8-4E4A-4E61-B417-E1085939C9AF}" presName="dummy" presStyleCnt="0"/>
      <dgm:spPr/>
      <dgm:t>
        <a:bodyPr/>
        <a:lstStyle/>
        <a:p>
          <a:endParaRPr lang="en-US"/>
        </a:p>
      </dgm:t>
    </dgm:pt>
    <dgm:pt modelId="{85523965-995D-428D-9882-071E475BCD8B}" type="pres">
      <dgm:prSet presAssocID="{C68E16E8-4E4A-4E61-B417-E1085939C9A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22866-6D33-437A-BAE3-0327ECA1E9A4}" type="pres">
      <dgm:prSet presAssocID="{97E29166-7B11-43CF-8774-A7BDD052AD9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D5787B1-CB9A-4097-83F6-45A22BC6A598}" type="presOf" srcId="{9A39A66F-0330-459C-AE3B-119E0A447EC0}" destId="{5EF86F91-8691-450B-BAB0-9507A853BA24}" srcOrd="0" destOrd="0" presId="urn:microsoft.com/office/officeart/2005/8/layout/cycle1"/>
    <dgm:cxn modelId="{327524B2-283F-4195-B4B7-9BE6CC3E9320}" type="presOf" srcId="{222ABAA4-B8CD-4393-90F3-2F00B5A2ED71}" destId="{98950CB6-FD8E-4B82-B836-2242F0A3E587}" srcOrd="0" destOrd="0" presId="urn:microsoft.com/office/officeart/2005/8/layout/cycle1"/>
    <dgm:cxn modelId="{7FFEFCE1-7E13-469E-A015-954538BD0CC6}" type="presOf" srcId="{621A93E6-1729-4B36-A62A-6718434365BD}" destId="{5118B526-2DEA-4D69-BA12-0FC2B3D5C100}" srcOrd="0" destOrd="0" presId="urn:microsoft.com/office/officeart/2005/8/layout/cycle1"/>
    <dgm:cxn modelId="{9C22FE5E-C82B-4C52-85EA-58833FE2F3FE}" type="presOf" srcId="{EDD8EFA0-895C-40AD-BB28-C11B3BD1A8DF}" destId="{A2418FD5-5847-44FC-8357-8A14656D0CB9}" srcOrd="0" destOrd="0" presId="urn:microsoft.com/office/officeart/2005/8/layout/cycle1"/>
    <dgm:cxn modelId="{05592895-DBB1-4B1A-82D8-4EECD17BE7FD}" type="presOf" srcId="{21471069-62B7-4266-A67B-F06B689BFCAA}" destId="{C45B7DA4-E49C-4489-B4FB-458C958B82E6}" srcOrd="0" destOrd="0" presId="urn:microsoft.com/office/officeart/2005/8/layout/cycle1"/>
    <dgm:cxn modelId="{6D9B354F-3875-4173-A246-E894A42C6FAE}" srcId="{41B0EC41-9440-4CC0-B2B1-8A16595F0DEB}" destId="{222ABAA4-B8CD-4393-90F3-2F00B5A2ED71}" srcOrd="0" destOrd="0" parTransId="{3CFB271A-FB37-4625-A6EF-9ABED6FB327C}" sibTransId="{21471069-62B7-4266-A67B-F06B689BFCAA}"/>
    <dgm:cxn modelId="{FCD1298D-30F3-4C4A-B3B7-1650F69D2536}" srcId="{41B0EC41-9440-4CC0-B2B1-8A16595F0DEB}" destId="{92C771E3-5EC3-469C-BC74-2B6DDB41A77E}" srcOrd="1" destOrd="0" parTransId="{6F63419D-8E28-493E-A3E9-4761F2DB0795}" sibTransId="{51EF98BE-BA03-48F0-AC69-D4F9EF00E55C}"/>
    <dgm:cxn modelId="{CB614763-DE77-40E7-924F-8483D6393804}" type="presOf" srcId="{51EF98BE-BA03-48F0-AC69-D4F9EF00E55C}" destId="{40FE1A03-FDAC-4BCA-B449-40CB762F7FA9}" srcOrd="0" destOrd="0" presId="urn:microsoft.com/office/officeart/2005/8/layout/cycle1"/>
    <dgm:cxn modelId="{9BFE96CD-E0A0-445C-B45A-B60860334AA8}" type="presOf" srcId="{41B0EC41-9440-4CC0-B2B1-8A16595F0DEB}" destId="{F67ADF35-5D6C-423F-850B-781BCD1F5675}" srcOrd="0" destOrd="0" presId="urn:microsoft.com/office/officeart/2005/8/layout/cycle1"/>
    <dgm:cxn modelId="{A4EA9593-0241-48C5-A81A-944ACF69CAC6}" srcId="{41B0EC41-9440-4CC0-B2B1-8A16595F0DEB}" destId="{621A93E6-1729-4B36-A62A-6718434365BD}" srcOrd="2" destOrd="0" parTransId="{91C3E58E-E5B6-4898-B9E1-6949044743AC}" sibTransId="{9A39A66F-0330-459C-AE3B-119E0A447EC0}"/>
    <dgm:cxn modelId="{ACC00D58-DB8E-4624-8B76-FD42A224B76B}" type="presOf" srcId="{97E29166-7B11-43CF-8774-A7BDD052AD9D}" destId="{48C22866-6D33-437A-BAE3-0327ECA1E9A4}" srcOrd="0" destOrd="0" presId="urn:microsoft.com/office/officeart/2005/8/layout/cycle1"/>
    <dgm:cxn modelId="{6BFC8DCC-89EB-489A-ADDA-E07A4EB36C74}" type="presOf" srcId="{CA23A688-8AED-4939-BE3D-952A1ED700CA}" destId="{A7B9EA5B-F975-48B2-A252-6BEDBCADD006}" srcOrd="0" destOrd="0" presId="urn:microsoft.com/office/officeart/2005/8/layout/cycle1"/>
    <dgm:cxn modelId="{7FF8069F-A185-44D9-B6EE-A118CC26EBCC}" srcId="{41B0EC41-9440-4CC0-B2B1-8A16595F0DEB}" destId="{C68E16E8-4E4A-4E61-B417-E1085939C9AF}" srcOrd="4" destOrd="0" parTransId="{11D73E96-85CD-4FD4-8EDB-0614FE53DEFC}" sibTransId="{97E29166-7B11-43CF-8774-A7BDD052AD9D}"/>
    <dgm:cxn modelId="{0F58BAA2-28F1-4997-B425-34BD2AD805D2}" type="presOf" srcId="{C68E16E8-4E4A-4E61-B417-E1085939C9AF}" destId="{85523965-995D-428D-9882-071E475BCD8B}" srcOrd="0" destOrd="0" presId="urn:microsoft.com/office/officeart/2005/8/layout/cycle1"/>
    <dgm:cxn modelId="{A8A2D5D4-1074-4AC0-8380-9AC0F8EBB1EA}" type="presOf" srcId="{92C771E3-5EC3-469C-BC74-2B6DDB41A77E}" destId="{41C2FEA2-DC96-4EF7-9C6E-0F9EE3B1BDEF}" srcOrd="0" destOrd="0" presId="urn:microsoft.com/office/officeart/2005/8/layout/cycle1"/>
    <dgm:cxn modelId="{4DB854E8-725B-4E4C-B9AE-73E2E99FBC36}" srcId="{41B0EC41-9440-4CC0-B2B1-8A16595F0DEB}" destId="{CA23A688-8AED-4939-BE3D-952A1ED700CA}" srcOrd="3" destOrd="0" parTransId="{D8C692AA-F063-45F8-B862-9634E2DBB9C8}" sibTransId="{EDD8EFA0-895C-40AD-BB28-C11B3BD1A8DF}"/>
    <dgm:cxn modelId="{B0B4FEB2-3E84-4476-A1DA-54D355B9D64A}" type="presParOf" srcId="{F67ADF35-5D6C-423F-850B-781BCD1F5675}" destId="{A43C57BD-F12C-4A67-B753-371657D2350E}" srcOrd="0" destOrd="0" presId="urn:microsoft.com/office/officeart/2005/8/layout/cycle1"/>
    <dgm:cxn modelId="{02C24130-47B0-416F-8B50-2060FD2CD66D}" type="presParOf" srcId="{F67ADF35-5D6C-423F-850B-781BCD1F5675}" destId="{98950CB6-FD8E-4B82-B836-2242F0A3E587}" srcOrd="1" destOrd="0" presId="urn:microsoft.com/office/officeart/2005/8/layout/cycle1"/>
    <dgm:cxn modelId="{842641EF-975E-4EC2-B802-30B5F1F989B4}" type="presParOf" srcId="{F67ADF35-5D6C-423F-850B-781BCD1F5675}" destId="{C45B7DA4-E49C-4489-B4FB-458C958B82E6}" srcOrd="2" destOrd="0" presId="urn:microsoft.com/office/officeart/2005/8/layout/cycle1"/>
    <dgm:cxn modelId="{DE54517A-F023-40C2-A130-C1CCA0191DF1}" type="presParOf" srcId="{F67ADF35-5D6C-423F-850B-781BCD1F5675}" destId="{3DCAC0D3-4EC7-40EF-A70F-1D1823AD8A56}" srcOrd="3" destOrd="0" presId="urn:microsoft.com/office/officeart/2005/8/layout/cycle1"/>
    <dgm:cxn modelId="{2E2C5259-5306-462C-A65E-008A752B9FC5}" type="presParOf" srcId="{F67ADF35-5D6C-423F-850B-781BCD1F5675}" destId="{41C2FEA2-DC96-4EF7-9C6E-0F9EE3B1BDEF}" srcOrd="4" destOrd="0" presId="urn:microsoft.com/office/officeart/2005/8/layout/cycle1"/>
    <dgm:cxn modelId="{604377E0-F9DF-4971-B592-8C30108AB3F4}" type="presParOf" srcId="{F67ADF35-5D6C-423F-850B-781BCD1F5675}" destId="{40FE1A03-FDAC-4BCA-B449-40CB762F7FA9}" srcOrd="5" destOrd="0" presId="urn:microsoft.com/office/officeart/2005/8/layout/cycle1"/>
    <dgm:cxn modelId="{F3C30660-FACB-4EAC-BEF8-CA27CC33608A}" type="presParOf" srcId="{F67ADF35-5D6C-423F-850B-781BCD1F5675}" destId="{700BF142-ADB8-41E8-9C04-45F3C3FC0555}" srcOrd="6" destOrd="0" presId="urn:microsoft.com/office/officeart/2005/8/layout/cycle1"/>
    <dgm:cxn modelId="{621395FE-E320-4A6B-AB0D-91A46BD53F3C}" type="presParOf" srcId="{F67ADF35-5D6C-423F-850B-781BCD1F5675}" destId="{5118B526-2DEA-4D69-BA12-0FC2B3D5C100}" srcOrd="7" destOrd="0" presId="urn:microsoft.com/office/officeart/2005/8/layout/cycle1"/>
    <dgm:cxn modelId="{D2C94D5E-2142-4101-8A56-C9BC855DB81F}" type="presParOf" srcId="{F67ADF35-5D6C-423F-850B-781BCD1F5675}" destId="{5EF86F91-8691-450B-BAB0-9507A853BA24}" srcOrd="8" destOrd="0" presId="urn:microsoft.com/office/officeart/2005/8/layout/cycle1"/>
    <dgm:cxn modelId="{6ECBD987-3453-40A2-80BC-6FC027B19D94}" type="presParOf" srcId="{F67ADF35-5D6C-423F-850B-781BCD1F5675}" destId="{16FA9020-5305-432E-A311-A2DA9BB3D2D3}" srcOrd="9" destOrd="0" presId="urn:microsoft.com/office/officeart/2005/8/layout/cycle1"/>
    <dgm:cxn modelId="{D1978972-EE10-418C-AD0C-3DF905C997D2}" type="presParOf" srcId="{F67ADF35-5D6C-423F-850B-781BCD1F5675}" destId="{A7B9EA5B-F975-48B2-A252-6BEDBCADD006}" srcOrd="10" destOrd="0" presId="urn:microsoft.com/office/officeart/2005/8/layout/cycle1"/>
    <dgm:cxn modelId="{77E52DE4-5B87-4D01-8410-63799A7FDC9A}" type="presParOf" srcId="{F67ADF35-5D6C-423F-850B-781BCD1F5675}" destId="{A2418FD5-5847-44FC-8357-8A14656D0CB9}" srcOrd="11" destOrd="0" presId="urn:microsoft.com/office/officeart/2005/8/layout/cycle1"/>
    <dgm:cxn modelId="{B08F3BD4-DCF4-4474-821A-EF4AD50CBD44}" type="presParOf" srcId="{F67ADF35-5D6C-423F-850B-781BCD1F5675}" destId="{65152119-8E73-4DD3-BA0C-674E2664FD06}" srcOrd="12" destOrd="0" presId="urn:microsoft.com/office/officeart/2005/8/layout/cycle1"/>
    <dgm:cxn modelId="{9DFBD974-39A2-4F21-93DC-8C06E7B51E08}" type="presParOf" srcId="{F67ADF35-5D6C-423F-850B-781BCD1F5675}" destId="{85523965-995D-428D-9882-071E475BCD8B}" srcOrd="13" destOrd="0" presId="urn:microsoft.com/office/officeart/2005/8/layout/cycle1"/>
    <dgm:cxn modelId="{3DB5901B-8D27-4F03-AA08-70881A192BA2}" type="presParOf" srcId="{F67ADF35-5D6C-423F-850B-781BCD1F5675}" destId="{48C22866-6D33-437A-BAE3-0327ECA1E9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50CB6-FD8E-4B82-B836-2242F0A3E587}">
      <dsp:nvSpPr>
        <dsp:cNvPr id="0" name=""/>
        <dsp:cNvSpPr/>
      </dsp:nvSpPr>
      <dsp:spPr>
        <a:xfrm>
          <a:off x="6788054" y="48756"/>
          <a:ext cx="1692609" cy="1692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788054" y="48756"/>
        <a:ext cx="1692609" cy="1692609"/>
      </dsp:txXfrm>
    </dsp:sp>
    <dsp:sp modelId="{C45B7DA4-E49C-4489-B4FB-458C958B82E6}">
      <dsp:nvSpPr>
        <dsp:cNvPr id="0" name=""/>
        <dsp:cNvSpPr/>
      </dsp:nvSpPr>
      <dsp:spPr>
        <a:xfrm>
          <a:off x="2798860" y="-1120"/>
          <a:ext cx="6355607" cy="6355607"/>
        </a:xfrm>
        <a:prstGeom prst="circularArrow">
          <a:avLst>
            <a:gd name="adj1" fmla="val 5193"/>
            <a:gd name="adj2" fmla="val 335406"/>
            <a:gd name="adj3" fmla="val 21295309"/>
            <a:gd name="adj4" fmla="val 19764428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C2FEA2-DC96-4EF7-9C6E-0F9EE3B1BDEF}">
      <dsp:nvSpPr>
        <dsp:cNvPr id="0" name=""/>
        <dsp:cNvSpPr/>
      </dsp:nvSpPr>
      <dsp:spPr>
        <a:xfrm>
          <a:off x="7812566" y="3201880"/>
          <a:ext cx="1692609" cy="1692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>
            <a:solidFill>
              <a:schemeClr val="bg1">
                <a:lumMod val="95000"/>
              </a:schemeClr>
            </a:solidFill>
          </a:endParaRPr>
        </a:p>
      </dsp:txBody>
      <dsp:txXfrm>
        <a:off x="7812566" y="3201880"/>
        <a:ext cx="1692609" cy="1692609"/>
      </dsp:txXfrm>
    </dsp:sp>
    <dsp:sp modelId="{40FE1A03-FDAC-4BCA-B449-40CB762F7FA9}">
      <dsp:nvSpPr>
        <dsp:cNvPr id="0" name=""/>
        <dsp:cNvSpPr/>
      </dsp:nvSpPr>
      <dsp:spPr>
        <a:xfrm>
          <a:off x="2798860" y="-1120"/>
          <a:ext cx="6355607" cy="6355607"/>
        </a:xfrm>
        <a:prstGeom prst="circularArrow">
          <a:avLst>
            <a:gd name="adj1" fmla="val 5193"/>
            <a:gd name="adj2" fmla="val 335406"/>
            <a:gd name="adj3" fmla="val 4016840"/>
            <a:gd name="adj4" fmla="val 2251466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18B526-2DEA-4D69-BA12-0FC2B3D5C100}">
      <dsp:nvSpPr>
        <dsp:cNvPr id="0" name=""/>
        <dsp:cNvSpPr/>
      </dsp:nvSpPr>
      <dsp:spPr>
        <a:xfrm>
          <a:off x="5130359" y="5150617"/>
          <a:ext cx="1692609" cy="1692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>
            <a:solidFill>
              <a:schemeClr val="bg1">
                <a:lumMod val="95000"/>
              </a:schemeClr>
            </a:solidFill>
          </a:endParaRPr>
        </a:p>
      </dsp:txBody>
      <dsp:txXfrm>
        <a:off x="5130359" y="5150617"/>
        <a:ext cx="1692609" cy="1692609"/>
      </dsp:txXfrm>
    </dsp:sp>
    <dsp:sp modelId="{5EF86F91-8691-450B-BAB0-9507A853BA24}">
      <dsp:nvSpPr>
        <dsp:cNvPr id="0" name=""/>
        <dsp:cNvSpPr/>
      </dsp:nvSpPr>
      <dsp:spPr>
        <a:xfrm>
          <a:off x="2798860" y="-1120"/>
          <a:ext cx="6355607" cy="6355607"/>
        </a:xfrm>
        <a:prstGeom prst="circularArrow">
          <a:avLst>
            <a:gd name="adj1" fmla="val 5193"/>
            <a:gd name="adj2" fmla="val 335406"/>
            <a:gd name="adj3" fmla="val 8213129"/>
            <a:gd name="adj4" fmla="val 6447754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B9EA5B-F975-48B2-A252-6BEDBCADD006}">
      <dsp:nvSpPr>
        <dsp:cNvPr id="0" name=""/>
        <dsp:cNvSpPr/>
      </dsp:nvSpPr>
      <dsp:spPr>
        <a:xfrm>
          <a:off x="2448151" y="3201880"/>
          <a:ext cx="1692609" cy="1692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48151" y="3201880"/>
        <a:ext cx="1692609" cy="1692609"/>
      </dsp:txXfrm>
    </dsp:sp>
    <dsp:sp modelId="{A2418FD5-5847-44FC-8357-8A14656D0CB9}">
      <dsp:nvSpPr>
        <dsp:cNvPr id="0" name=""/>
        <dsp:cNvSpPr/>
      </dsp:nvSpPr>
      <dsp:spPr>
        <a:xfrm>
          <a:off x="2798860" y="-1120"/>
          <a:ext cx="6355607" cy="6355607"/>
        </a:xfrm>
        <a:prstGeom prst="circularArrow">
          <a:avLst>
            <a:gd name="adj1" fmla="val 5193"/>
            <a:gd name="adj2" fmla="val 335406"/>
            <a:gd name="adj3" fmla="val 12300167"/>
            <a:gd name="adj4" fmla="val 10769286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523965-995D-428D-9882-071E475BCD8B}">
      <dsp:nvSpPr>
        <dsp:cNvPr id="0" name=""/>
        <dsp:cNvSpPr/>
      </dsp:nvSpPr>
      <dsp:spPr>
        <a:xfrm>
          <a:off x="3472663" y="48756"/>
          <a:ext cx="1692609" cy="1692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>
            <a:solidFill>
              <a:schemeClr val="bg1">
                <a:lumMod val="95000"/>
              </a:schemeClr>
            </a:solidFill>
          </a:endParaRPr>
        </a:p>
      </dsp:txBody>
      <dsp:txXfrm>
        <a:off x="3472663" y="48756"/>
        <a:ext cx="1692609" cy="1692609"/>
      </dsp:txXfrm>
    </dsp:sp>
    <dsp:sp modelId="{48C22866-6D33-437A-BAE3-0327ECA1E9A4}">
      <dsp:nvSpPr>
        <dsp:cNvPr id="0" name=""/>
        <dsp:cNvSpPr/>
      </dsp:nvSpPr>
      <dsp:spPr>
        <a:xfrm>
          <a:off x="2798860" y="-1120"/>
          <a:ext cx="6355607" cy="6355607"/>
        </a:xfrm>
        <a:prstGeom prst="circularArrow">
          <a:avLst>
            <a:gd name="adj1" fmla="val 5193"/>
            <a:gd name="adj2" fmla="val 335406"/>
            <a:gd name="adj3" fmla="val 16867822"/>
            <a:gd name="adj4" fmla="val 15196772"/>
            <a:gd name="adj5" fmla="val 6059"/>
          </a:avLst>
        </a:prstGeom>
        <a:solidFill>
          <a:srgbClr val="FF0000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r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7A8E-0292-41DC-96A3-7675208E26F6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C85C-03EE-446A-B9F5-AC31D3DE6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90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C85C-03EE-446A-B9F5-AC31D3DE61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0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5ABE0-29D0-4C7A-96E4-2FA4A48A03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90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5ABE0-29D0-4C7A-96E4-2FA4A48A03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37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3B510F-4869-4D68-AD85-810C825308D1}" type="datetimeFigureOut">
              <a:rPr lang="en-US" smtClean="0"/>
              <a:pPr/>
              <a:t>04-Sep-12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AE68B1-AD8A-4522-ACC8-114A4925A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2.wdp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22.wdp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x-none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x-none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x-non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endParaRPr lang="x-none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ardrop 5"/>
          <p:cNvSpPr/>
          <p:nvPr/>
        </p:nvSpPr>
        <p:spPr>
          <a:xfrm rot="559652">
            <a:off x="2685511" y="3081147"/>
            <a:ext cx="1350377" cy="2050149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x-none" sz="8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ardrop 7"/>
          <p:cNvSpPr/>
          <p:nvPr/>
        </p:nvSpPr>
        <p:spPr>
          <a:xfrm rot="21380893">
            <a:off x="4532056" y="3810828"/>
            <a:ext cx="1144713" cy="1523579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x-none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6018716" y="2723766"/>
            <a:ext cx="1139016" cy="1484228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x-none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Teardrop 11"/>
          <p:cNvSpPr/>
          <p:nvPr/>
        </p:nvSpPr>
        <p:spPr>
          <a:xfrm rot="231686">
            <a:off x="7464002" y="2050157"/>
            <a:ext cx="957802" cy="1347218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x-none" sz="7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25253"/>
            <a:ext cx="2915816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balanced" dir="tl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x-non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: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486400"/>
            <a:ext cx="3347866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balanced" dir="tl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x-non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5562600"/>
            <a:ext cx="3240358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balanced" dir="tl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x-non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трећи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34713" y="629186"/>
            <a:ext cx="228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x-none" sz="72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x-none" sz="7200" b="1" spc="50" dirty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x-none" sz="5400" b="1" spc="50" dirty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76672"/>
            <a:ext cx="4340682" cy="1200329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balanced" dir="tl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x-none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3055" y="0"/>
            <a:ext cx="1701072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  <a:scene3d>
              <a:camera prst="perspectiveBelow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x-none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0304" y="332656"/>
            <a:ext cx="4600288" cy="2308324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balanced" dir="tl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x-none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друштво   </a:t>
            </a:r>
            <a:endParaRPr lang="x-none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6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800"/>
                            </p:stCondLst>
                            <p:childTnLst>
                              <p:par>
                                <p:cTn id="4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800"/>
                            </p:stCondLst>
                            <p:childTnLst>
                              <p:par>
                                <p:cTn id="5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800"/>
                            </p:stCondLst>
                            <p:childTnLst>
                              <p:par>
                                <p:cTn id="6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800"/>
                            </p:stCondLst>
                            <p:childTnLst>
                              <p:par>
                                <p:cTn id="7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8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6" grpId="0" build="allAtOnce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immy\Pictures\Fotografije\Image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8884" y="2796112"/>
            <a:ext cx="5225688" cy="3561217"/>
          </a:xfrm>
          <a:prstGeom prst="snip2DiagRect">
            <a:avLst>
              <a:gd name="adj1" fmla="val 2985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</p:pic>
      <p:pic>
        <p:nvPicPr>
          <p:cNvPr id="3077" name="Picture 5" descr="C:\Users\Jimmy\Pictures\Fotografije\Image0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693690">
            <a:off x="161252" y="720357"/>
            <a:ext cx="5242004" cy="3563521"/>
          </a:xfrm>
          <a:prstGeom prst="round2DiagRect">
            <a:avLst>
              <a:gd name="adj1" fmla="val 16667"/>
              <a:gd name="adj2" fmla="val 33865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22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УЧЕНИЦИ  ПИТАЈУ  УЧЕНИКЕ</a:t>
            </a:r>
          </a:p>
          <a:p>
            <a:pPr algn="ctr"/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Ученици прве групе су одговарали на следећа постављена питања од стране ученика из друге и треће групе: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(2. група)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За које време се водена пара претворила у течно стање?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(3. група)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Којом брзином се топио лед?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Ученици друге групе су одговарали на следећа постављена питања од стране ученика из прве и треће групе: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(1. група)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Да ли би се лед топио истом брзином да је температура воде у посуди била нижа?</a:t>
            </a:r>
          </a:p>
          <a:p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 (3. група)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Да ли је температура воде у посуди иста као на почетку огледа?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Ученици треће групе су одговарали на следећа постављена питања од стране</a:t>
            </a:r>
          </a:p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ученика из прве и друге групе: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(1. група)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Да ли би се на поклопцу створиле капљице воде да је поклопац био загрејан?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(2. група)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Да ли би се створиле капи на флаши да је у њој, уместо леда, била вода? 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0" y="0"/>
            <a:ext cx="1042416" cy="1042416"/>
          </a:xfrm>
          <a:prstGeom prst="actionButtonHelp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>
            <a:off x="8419587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6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5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8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 rot="1150524">
            <a:off x="-1406364" y="5285419"/>
            <a:ext cx="12402095" cy="1510937"/>
          </a:xfrm>
          <a:prstGeom prst="flowChartPunchedTape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"/>
          </a:effectLst>
          <a:scene3d>
            <a:camera prst="isometricTopUp"/>
            <a:lightRig rig="threePt" dir="t">
              <a:rot lat="0" lon="0" rev="0"/>
            </a:lightRig>
          </a:scene3d>
          <a:sp3d extrusionH="38100" prstMaterial="clear">
            <a:bevelT w="260350" h="50800" prst="artDeco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80748" y="-285539"/>
            <a:ext cx="1944216" cy="1872208"/>
          </a:xfrm>
          <a:prstGeom prst="sun">
            <a:avLst/>
          </a:prstGeom>
          <a:solidFill>
            <a:srgbClr val="FBDE05">
              <a:tint val="66000"/>
              <a:satMod val="160000"/>
            </a:srgbClr>
          </a:solidFill>
          <a:ln>
            <a:noFill/>
          </a:ln>
          <a:effectLst>
            <a:glow rad="228600">
              <a:schemeClr val="accent5">
                <a:lumMod val="40000"/>
                <a:lumOff val="6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0" y="383338"/>
            <a:ext cx="1232261" cy="33469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1691680" y="588269"/>
            <a:ext cx="1692872" cy="53445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5252864" y="-408750"/>
            <a:ext cx="3905200" cy="1584177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6444208" y="168787"/>
            <a:ext cx="3401144" cy="1087419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softEdge rad="31750"/>
          </a:effectLst>
          <a:scene3d>
            <a:camera prst="perspectiveContrastingLeftFacing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" name="Teardrop 13"/>
          <p:cNvSpPr/>
          <p:nvPr/>
        </p:nvSpPr>
        <p:spPr>
          <a:xfrm>
            <a:off x="7465580" y="1864238"/>
            <a:ext cx="63007" cy="196025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8100392" y="4448052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>
            <a:off x="6437800" y="1923476"/>
            <a:ext cx="94511" cy="163262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6411859" y="2667888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>
            <a:off x="8144780" y="1336313"/>
            <a:ext cx="63007" cy="21821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Teardrop 18"/>
          <p:cNvSpPr/>
          <p:nvPr/>
        </p:nvSpPr>
        <p:spPr>
          <a:xfrm>
            <a:off x="8955487" y="4563397"/>
            <a:ext cx="63007" cy="196025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6995832" y="3401845"/>
            <a:ext cx="63007" cy="196986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Teardrop 20"/>
          <p:cNvSpPr/>
          <p:nvPr/>
        </p:nvSpPr>
        <p:spPr>
          <a:xfrm>
            <a:off x="8892480" y="1828848"/>
            <a:ext cx="63007" cy="17592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4-Point Star 21"/>
          <p:cNvSpPr/>
          <p:nvPr/>
        </p:nvSpPr>
        <p:spPr>
          <a:xfrm>
            <a:off x="7909955" y="3384563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/>
        </p:nvSpPr>
        <p:spPr>
          <a:xfrm>
            <a:off x="6084168" y="1134048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/>
          <p:nvPr/>
        </p:nvSpPr>
        <p:spPr>
          <a:xfrm>
            <a:off x="7569990" y="2775202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>
            <a:off x="8348101" y="2775202"/>
            <a:ext cx="63007" cy="192691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Teardrop 26"/>
          <p:cNvSpPr/>
          <p:nvPr/>
        </p:nvSpPr>
        <p:spPr>
          <a:xfrm>
            <a:off x="5836831" y="2823573"/>
            <a:ext cx="63007" cy="196025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Teardrop 27"/>
          <p:cNvSpPr/>
          <p:nvPr/>
        </p:nvSpPr>
        <p:spPr>
          <a:xfrm>
            <a:off x="8460432" y="3873346"/>
            <a:ext cx="45719" cy="219893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4-Point Star 28"/>
          <p:cNvSpPr/>
          <p:nvPr/>
        </p:nvSpPr>
        <p:spPr>
          <a:xfrm>
            <a:off x="6831166" y="4175479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>
            <a:off x="7623098" y="4867293"/>
            <a:ext cx="63007" cy="196025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Teardrop 30"/>
          <p:cNvSpPr/>
          <p:nvPr/>
        </p:nvSpPr>
        <p:spPr>
          <a:xfrm>
            <a:off x="7210687" y="2627548"/>
            <a:ext cx="63007" cy="196025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Teardrop 31"/>
          <p:cNvSpPr/>
          <p:nvPr/>
        </p:nvSpPr>
        <p:spPr>
          <a:xfrm>
            <a:off x="8929220" y="3347557"/>
            <a:ext cx="63007" cy="192691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4-Point Star 32"/>
          <p:cNvSpPr/>
          <p:nvPr/>
        </p:nvSpPr>
        <p:spPr>
          <a:xfrm>
            <a:off x="6717057" y="5431343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>
            <a:off x="6354815" y="4255319"/>
            <a:ext cx="89393" cy="15240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Teardrop 40"/>
          <p:cNvSpPr/>
          <p:nvPr/>
        </p:nvSpPr>
        <p:spPr>
          <a:xfrm>
            <a:off x="7591595" y="4215028"/>
            <a:ext cx="63007" cy="192691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3" name="Teardrop 42"/>
          <p:cNvSpPr/>
          <p:nvPr/>
        </p:nvSpPr>
        <p:spPr>
          <a:xfrm>
            <a:off x="6628111" y="4759422"/>
            <a:ext cx="89393" cy="15240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Teardrop 43"/>
          <p:cNvSpPr/>
          <p:nvPr/>
        </p:nvSpPr>
        <p:spPr>
          <a:xfrm>
            <a:off x="6980081" y="1289733"/>
            <a:ext cx="94511" cy="163262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4-Point Star 45"/>
          <p:cNvSpPr/>
          <p:nvPr/>
        </p:nvSpPr>
        <p:spPr>
          <a:xfrm>
            <a:off x="5939671" y="3577254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-Point Star 46"/>
          <p:cNvSpPr/>
          <p:nvPr/>
        </p:nvSpPr>
        <p:spPr>
          <a:xfrm>
            <a:off x="8891736" y="2390886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-Point Star 47"/>
          <p:cNvSpPr/>
          <p:nvPr/>
        </p:nvSpPr>
        <p:spPr>
          <a:xfrm>
            <a:off x="7834064" y="2101684"/>
            <a:ext cx="266328" cy="31137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82890" y="5063318"/>
            <a:ext cx="232011" cy="1101985"/>
          </a:xfrm>
          <a:custGeom>
            <a:avLst/>
            <a:gdLst>
              <a:gd name="connsiteX0" fmla="*/ 232011 w 232011"/>
              <a:gd name="connsiteY0" fmla="*/ 818866 h 818866"/>
              <a:gd name="connsiteX1" fmla="*/ 163773 w 232011"/>
              <a:gd name="connsiteY1" fmla="*/ 777923 h 818866"/>
              <a:gd name="connsiteX2" fmla="*/ 122829 w 232011"/>
              <a:gd name="connsiteY2" fmla="*/ 750627 h 818866"/>
              <a:gd name="connsiteX3" fmla="*/ 95534 w 232011"/>
              <a:gd name="connsiteY3" fmla="*/ 709684 h 818866"/>
              <a:gd name="connsiteX4" fmla="*/ 54591 w 232011"/>
              <a:gd name="connsiteY4" fmla="*/ 668741 h 818866"/>
              <a:gd name="connsiteX5" fmla="*/ 40943 w 232011"/>
              <a:gd name="connsiteY5" fmla="*/ 614150 h 818866"/>
              <a:gd name="connsiteX6" fmla="*/ 68238 w 232011"/>
              <a:gd name="connsiteY6" fmla="*/ 286603 h 818866"/>
              <a:gd name="connsiteX7" fmla="*/ 54591 w 232011"/>
              <a:gd name="connsiteY7" fmla="*/ 163774 h 818866"/>
              <a:gd name="connsiteX8" fmla="*/ 40943 w 232011"/>
              <a:gd name="connsiteY8" fmla="*/ 122830 h 818866"/>
              <a:gd name="connsiteX9" fmla="*/ 13647 w 232011"/>
              <a:gd name="connsiteY9" fmla="*/ 27296 h 818866"/>
              <a:gd name="connsiteX10" fmla="*/ 0 w 232011"/>
              <a:gd name="connsiteY10" fmla="*/ 0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011" h="818866">
                <a:moveTo>
                  <a:pt x="232011" y="818866"/>
                </a:moveTo>
                <a:cubicBezTo>
                  <a:pt x="209265" y="805218"/>
                  <a:pt x="186267" y="791982"/>
                  <a:pt x="163773" y="777923"/>
                </a:cubicBezTo>
                <a:cubicBezTo>
                  <a:pt x="149863" y="769229"/>
                  <a:pt x="134428" y="762226"/>
                  <a:pt x="122829" y="750627"/>
                </a:cubicBezTo>
                <a:cubicBezTo>
                  <a:pt x="111231" y="739029"/>
                  <a:pt x="106035" y="722285"/>
                  <a:pt x="95534" y="709684"/>
                </a:cubicBezTo>
                <a:cubicBezTo>
                  <a:pt x="83178" y="694857"/>
                  <a:pt x="68239" y="682389"/>
                  <a:pt x="54591" y="668741"/>
                </a:cubicBezTo>
                <a:cubicBezTo>
                  <a:pt x="50042" y="650544"/>
                  <a:pt x="40943" y="632907"/>
                  <a:pt x="40943" y="614150"/>
                </a:cubicBezTo>
                <a:cubicBezTo>
                  <a:pt x="40943" y="406018"/>
                  <a:pt x="41601" y="419794"/>
                  <a:pt x="68238" y="286603"/>
                </a:cubicBezTo>
                <a:cubicBezTo>
                  <a:pt x="63689" y="245660"/>
                  <a:pt x="61363" y="204408"/>
                  <a:pt x="54591" y="163774"/>
                </a:cubicBezTo>
                <a:cubicBezTo>
                  <a:pt x="52226" y="149583"/>
                  <a:pt x="44895" y="136663"/>
                  <a:pt x="40943" y="122830"/>
                </a:cubicBezTo>
                <a:cubicBezTo>
                  <a:pt x="27999" y="77528"/>
                  <a:pt x="30010" y="68205"/>
                  <a:pt x="13647" y="27296"/>
                </a:cubicBezTo>
                <a:cubicBezTo>
                  <a:pt x="9869" y="17851"/>
                  <a:pt x="4549" y="9099"/>
                  <a:pt x="0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91680" y="3831432"/>
            <a:ext cx="300893" cy="1272831"/>
          </a:xfrm>
          <a:custGeom>
            <a:avLst/>
            <a:gdLst>
              <a:gd name="connsiteX0" fmla="*/ 122830 w 122830"/>
              <a:gd name="connsiteY0" fmla="*/ 1146412 h 1146412"/>
              <a:gd name="connsiteX1" fmla="*/ 54591 w 122830"/>
              <a:gd name="connsiteY1" fmla="*/ 1064525 h 1146412"/>
              <a:gd name="connsiteX2" fmla="*/ 40944 w 122830"/>
              <a:gd name="connsiteY2" fmla="*/ 1023582 h 1146412"/>
              <a:gd name="connsiteX3" fmla="*/ 0 w 122830"/>
              <a:gd name="connsiteY3" fmla="*/ 914400 h 1146412"/>
              <a:gd name="connsiteX4" fmla="*/ 13648 w 122830"/>
              <a:gd name="connsiteY4" fmla="*/ 655092 h 1146412"/>
              <a:gd name="connsiteX5" fmla="*/ 27296 w 122830"/>
              <a:gd name="connsiteY5" fmla="*/ 614149 h 1146412"/>
              <a:gd name="connsiteX6" fmla="*/ 40944 w 122830"/>
              <a:gd name="connsiteY6" fmla="*/ 545910 h 1146412"/>
              <a:gd name="connsiteX7" fmla="*/ 54591 w 122830"/>
              <a:gd name="connsiteY7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30" h="1146412">
                <a:moveTo>
                  <a:pt x="122830" y="1146412"/>
                </a:moveTo>
                <a:cubicBezTo>
                  <a:pt x="100084" y="1119116"/>
                  <a:pt x="74300" y="1094089"/>
                  <a:pt x="54591" y="1064525"/>
                </a:cubicBezTo>
                <a:cubicBezTo>
                  <a:pt x="46611" y="1052555"/>
                  <a:pt x="46611" y="1036805"/>
                  <a:pt x="40944" y="1023582"/>
                </a:cubicBezTo>
                <a:cubicBezTo>
                  <a:pt x="-1879" y="923662"/>
                  <a:pt x="25164" y="1015052"/>
                  <a:pt x="0" y="914400"/>
                </a:cubicBezTo>
                <a:cubicBezTo>
                  <a:pt x="4549" y="827964"/>
                  <a:pt x="5811" y="741292"/>
                  <a:pt x="13648" y="655092"/>
                </a:cubicBezTo>
                <a:cubicBezTo>
                  <a:pt x="14950" y="640765"/>
                  <a:pt x="23807" y="628105"/>
                  <a:pt x="27296" y="614149"/>
                </a:cubicBezTo>
                <a:cubicBezTo>
                  <a:pt x="32922" y="591645"/>
                  <a:pt x="36395" y="568656"/>
                  <a:pt x="40944" y="545910"/>
                </a:cubicBezTo>
                <a:cubicBezTo>
                  <a:pt x="68170" y="273633"/>
                  <a:pt x="54591" y="455152"/>
                  <a:pt x="54591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27584" y="2702256"/>
            <a:ext cx="359647" cy="1281035"/>
          </a:xfrm>
          <a:custGeom>
            <a:avLst/>
            <a:gdLst>
              <a:gd name="connsiteX0" fmla="*/ 273205 w 273205"/>
              <a:gd name="connsiteY0" fmla="*/ 1255594 h 1255594"/>
              <a:gd name="connsiteX1" fmla="*/ 204966 w 273205"/>
              <a:gd name="connsiteY1" fmla="*/ 1241946 h 1255594"/>
              <a:gd name="connsiteX2" fmla="*/ 136727 w 273205"/>
              <a:gd name="connsiteY2" fmla="*/ 1173707 h 1255594"/>
              <a:gd name="connsiteX3" fmla="*/ 95784 w 273205"/>
              <a:gd name="connsiteY3" fmla="*/ 1132764 h 1255594"/>
              <a:gd name="connsiteX4" fmla="*/ 54841 w 273205"/>
              <a:gd name="connsiteY4" fmla="*/ 1037230 h 1255594"/>
              <a:gd name="connsiteX5" fmla="*/ 68488 w 273205"/>
              <a:gd name="connsiteY5" fmla="*/ 805218 h 1255594"/>
              <a:gd name="connsiteX6" fmla="*/ 82136 w 273205"/>
              <a:gd name="connsiteY6" fmla="*/ 764274 h 1255594"/>
              <a:gd name="connsiteX7" fmla="*/ 95784 w 273205"/>
              <a:gd name="connsiteY7" fmla="*/ 696036 h 1255594"/>
              <a:gd name="connsiteX8" fmla="*/ 82136 w 273205"/>
              <a:gd name="connsiteY8" fmla="*/ 300250 h 1255594"/>
              <a:gd name="connsiteX9" fmla="*/ 68488 w 273205"/>
              <a:gd name="connsiteY9" fmla="*/ 259307 h 1255594"/>
              <a:gd name="connsiteX10" fmla="*/ 41193 w 273205"/>
              <a:gd name="connsiteY10" fmla="*/ 218364 h 1255594"/>
              <a:gd name="connsiteX11" fmla="*/ 250 w 273205"/>
              <a:gd name="connsiteY11" fmla="*/ 13647 h 1255594"/>
              <a:gd name="connsiteX12" fmla="*/ 250 w 273205"/>
              <a:gd name="connsiteY12" fmla="*/ 0 h 12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205" h="1255594">
                <a:moveTo>
                  <a:pt x="273205" y="1255594"/>
                </a:moveTo>
                <a:cubicBezTo>
                  <a:pt x="250459" y="1251045"/>
                  <a:pt x="226686" y="1250091"/>
                  <a:pt x="204966" y="1241946"/>
                </a:cubicBezTo>
                <a:cubicBezTo>
                  <a:pt x="156442" y="1223749"/>
                  <a:pt x="167055" y="1210100"/>
                  <a:pt x="136727" y="1173707"/>
                </a:cubicBezTo>
                <a:cubicBezTo>
                  <a:pt x="124371" y="1158880"/>
                  <a:pt x="107002" y="1148470"/>
                  <a:pt x="95784" y="1132764"/>
                </a:cubicBezTo>
                <a:cubicBezTo>
                  <a:pt x="74701" y="1103248"/>
                  <a:pt x="65979" y="1070645"/>
                  <a:pt x="54841" y="1037230"/>
                </a:cubicBezTo>
                <a:cubicBezTo>
                  <a:pt x="59390" y="959893"/>
                  <a:pt x="60780" y="882305"/>
                  <a:pt x="68488" y="805218"/>
                </a:cubicBezTo>
                <a:cubicBezTo>
                  <a:pt x="69919" y="790903"/>
                  <a:pt x="78647" y="778231"/>
                  <a:pt x="82136" y="764274"/>
                </a:cubicBezTo>
                <a:cubicBezTo>
                  <a:pt x="87762" y="741770"/>
                  <a:pt x="91235" y="718782"/>
                  <a:pt x="95784" y="696036"/>
                </a:cubicBezTo>
                <a:cubicBezTo>
                  <a:pt x="91235" y="564107"/>
                  <a:pt x="90371" y="432000"/>
                  <a:pt x="82136" y="300250"/>
                </a:cubicBezTo>
                <a:cubicBezTo>
                  <a:pt x="81239" y="285892"/>
                  <a:pt x="74922" y="272174"/>
                  <a:pt x="68488" y="259307"/>
                </a:cubicBezTo>
                <a:cubicBezTo>
                  <a:pt x="61153" y="244636"/>
                  <a:pt x="50291" y="232012"/>
                  <a:pt x="41193" y="218364"/>
                </a:cubicBezTo>
                <a:cubicBezTo>
                  <a:pt x="11620" y="100072"/>
                  <a:pt x="14465" y="127370"/>
                  <a:pt x="250" y="13647"/>
                </a:cubicBezTo>
                <a:cubicBezTo>
                  <a:pt x="-314" y="9133"/>
                  <a:pt x="250" y="4549"/>
                  <a:pt x="250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10936" y="4933636"/>
            <a:ext cx="327179" cy="1535404"/>
          </a:xfrm>
          <a:custGeom>
            <a:avLst/>
            <a:gdLst>
              <a:gd name="connsiteX0" fmla="*/ 109182 w 232012"/>
              <a:gd name="connsiteY0" fmla="*/ 1078173 h 1078173"/>
              <a:gd name="connsiteX1" fmla="*/ 81887 w 232012"/>
              <a:gd name="connsiteY1" fmla="*/ 1009934 h 1078173"/>
              <a:gd name="connsiteX2" fmla="*/ 68239 w 232012"/>
              <a:gd name="connsiteY2" fmla="*/ 955343 h 1078173"/>
              <a:gd name="connsiteX3" fmla="*/ 0 w 232012"/>
              <a:gd name="connsiteY3" fmla="*/ 832513 h 1078173"/>
              <a:gd name="connsiteX4" fmla="*/ 13648 w 232012"/>
              <a:gd name="connsiteY4" fmla="*/ 532262 h 1078173"/>
              <a:gd name="connsiteX5" fmla="*/ 40944 w 232012"/>
              <a:gd name="connsiteY5" fmla="*/ 477671 h 1078173"/>
              <a:gd name="connsiteX6" fmla="*/ 81887 w 232012"/>
              <a:gd name="connsiteY6" fmla="*/ 395785 h 1078173"/>
              <a:gd name="connsiteX7" fmla="*/ 109182 w 232012"/>
              <a:gd name="connsiteY7" fmla="*/ 341194 h 1078173"/>
              <a:gd name="connsiteX8" fmla="*/ 150126 w 232012"/>
              <a:gd name="connsiteY8" fmla="*/ 272955 h 1078173"/>
              <a:gd name="connsiteX9" fmla="*/ 163773 w 232012"/>
              <a:gd name="connsiteY9" fmla="*/ 232012 h 1078173"/>
              <a:gd name="connsiteX10" fmla="*/ 232012 w 232012"/>
              <a:gd name="connsiteY10" fmla="*/ 68238 h 1078173"/>
              <a:gd name="connsiteX11" fmla="*/ 232012 w 232012"/>
              <a:gd name="connsiteY11" fmla="*/ 0 h 107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012" h="1078173">
                <a:moveTo>
                  <a:pt x="109182" y="1078173"/>
                </a:moveTo>
                <a:cubicBezTo>
                  <a:pt x="100084" y="1055427"/>
                  <a:pt x="89634" y="1033175"/>
                  <a:pt x="81887" y="1009934"/>
                </a:cubicBezTo>
                <a:cubicBezTo>
                  <a:pt x="75956" y="992139"/>
                  <a:pt x="76627" y="972120"/>
                  <a:pt x="68239" y="955343"/>
                </a:cubicBezTo>
                <a:cubicBezTo>
                  <a:pt x="-25619" y="767627"/>
                  <a:pt x="37742" y="945737"/>
                  <a:pt x="0" y="832513"/>
                </a:cubicBezTo>
                <a:cubicBezTo>
                  <a:pt x="4549" y="732429"/>
                  <a:pt x="2164" y="631789"/>
                  <a:pt x="13648" y="532262"/>
                </a:cubicBezTo>
                <a:cubicBezTo>
                  <a:pt x="15980" y="512051"/>
                  <a:pt x="32930" y="496371"/>
                  <a:pt x="40944" y="477671"/>
                </a:cubicBezTo>
                <a:cubicBezTo>
                  <a:pt x="94567" y="352551"/>
                  <a:pt x="6945" y="526933"/>
                  <a:pt x="81887" y="395785"/>
                </a:cubicBezTo>
                <a:cubicBezTo>
                  <a:pt x="91981" y="378121"/>
                  <a:pt x="99302" y="358979"/>
                  <a:pt x="109182" y="341194"/>
                </a:cubicBezTo>
                <a:cubicBezTo>
                  <a:pt x="122064" y="318006"/>
                  <a:pt x="138263" y="296681"/>
                  <a:pt x="150126" y="272955"/>
                </a:cubicBezTo>
                <a:cubicBezTo>
                  <a:pt x="156560" y="260088"/>
                  <a:pt x="157930" y="245158"/>
                  <a:pt x="163773" y="232012"/>
                </a:cubicBezTo>
                <a:cubicBezTo>
                  <a:pt x="178398" y="199106"/>
                  <a:pt x="232012" y="108634"/>
                  <a:pt x="232012" y="68238"/>
                </a:cubicBezTo>
                <a:lnTo>
                  <a:pt x="232012" y="0"/>
                </a:lnTo>
              </a:path>
            </a:pathLst>
          </a:custGeom>
          <a:ln w="38100">
            <a:solidFill>
              <a:schemeClr val="bg1"/>
            </a:solidFill>
            <a:prstDash val="sysDot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92573" y="1569493"/>
            <a:ext cx="260923" cy="1249304"/>
          </a:xfrm>
          <a:custGeom>
            <a:avLst/>
            <a:gdLst>
              <a:gd name="connsiteX0" fmla="*/ 40943 w 247275"/>
              <a:gd name="connsiteY0" fmla="*/ 696035 h 696035"/>
              <a:gd name="connsiteX1" fmla="*/ 0 w 247275"/>
              <a:gd name="connsiteY1" fmla="*/ 518614 h 696035"/>
              <a:gd name="connsiteX2" fmla="*/ 13648 w 247275"/>
              <a:gd name="connsiteY2" fmla="*/ 464023 h 696035"/>
              <a:gd name="connsiteX3" fmla="*/ 81886 w 247275"/>
              <a:gd name="connsiteY3" fmla="*/ 436728 h 696035"/>
              <a:gd name="connsiteX4" fmla="*/ 163773 w 247275"/>
              <a:gd name="connsiteY4" fmla="*/ 409432 h 696035"/>
              <a:gd name="connsiteX5" fmla="*/ 191069 w 247275"/>
              <a:gd name="connsiteY5" fmla="*/ 368489 h 696035"/>
              <a:gd name="connsiteX6" fmla="*/ 232012 w 247275"/>
              <a:gd name="connsiteY6" fmla="*/ 272955 h 696035"/>
              <a:gd name="connsiteX7" fmla="*/ 245660 w 247275"/>
              <a:gd name="connsiteY7" fmla="*/ 218364 h 696035"/>
              <a:gd name="connsiteX8" fmla="*/ 245660 w 247275"/>
              <a:gd name="connsiteY8" fmla="*/ 0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275" h="696035">
                <a:moveTo>
                  <a:pt x="40943" y="696035"/>
                </a:moveTo>
                <a:cubicBezTo>
                  <a:pt x="11172" y="621607"/>
                  <a:pt x="0" y="610389"/>
                  <a:pt x="0" y="518614"/>
                </a:cubicBezTo>
                <a:cubicBezTo>
                  <a:pt x="0" y="499857"/>
                  <a:pt x="385" y="477286"/>
                  <a:pt x="13648" y="464023"/>
                </a:cubicBezTo>
                <a:cubicBezTo>
                  <a:pt x="30971" y="446700"/>
                  <a:pt x="58863" y="445100"/>
                  <a:pt x="81886" y="436728"/>
                </a:cubicBezTo>
                <a:cubicBezTo>
                  <a:pt x="108926" y="426895"/>
                  <a:pt x="163773" y="409432"/>
                  <a:pt x="163773" y="409432"/>
                </a:cubicBezTo>
                <a:cubicBezTo>
                  <a:pt x="172872" y="395784"/>
                  <a:pt x="182931" y="382730"/>
                  <a:pt x="191069" y="368489"/>
                </a:cubicBezTo>
                <a:cubicBezTo>
                  <a:pt x="211864" y="332099"/>
                  <a:pt x="221076" y="311230"/>
                  <a:pt x="232012" y="272955"/>
                </a:cubicBezTo>
                <a:cubicBezTo>
                  <a:pt x="237165" y="254920"/>
                  <a:pt x="244723" y="237098"/>
                  <a:pt x="245660" y="218364"/>
                </a:cubicBezTo>
                <a:cubicBezTo>
                  <a:pt x="249295" y="145667"/>
                  <a:pt x="245660" y="72788"/>
                  <a:pt x="245660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98895" y="168787"/>
            <a:ext cx="443793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ЗАКЉУЧИМО</a:t>
            </a:r>
          </a:p>
          <a:p>
            <a:pPr algn="ctr"/>
            <a:r>
              <a:rPr lang="x-none" b="1" dirty="0">
                <a:latin typeface="Times New Roman" pitchFamily="18" charset="0"/>
                <a:cs typeface="Times New Roman" pitchFamily="18" charset="0"/>
              </a:rPr>
              <a:t>    При високој температури вода се загрева и мења своје агрегатно стање у гасовито.</a:t>
            </a:r>
          </a:p>
          <a:p>
            <a:pPr algn="ctr"/>
            <a:r>
              <a:rPr lang="x-none" b="1" dirty="0">
                <a:latin typeface="Times New Roman" pitchFamily="18" charset="0"/>
                <a:cs typeface="Times New Roman" pitchFamily="18" charset="0"/>
              </a:rPr>
              <a:t>     У додиру са хладним ваздухом (поклопцем), вода из гасовитог стања прелази у течно, што у ствари у природи јесте киша.</a:t>
            </a:r>
          </a:p>
          <a:p>
            <a:pPr algn="ctr"/>
            <a:r>
              <a:rPr lang="x-none" b="1" dirty="0">
                <a:latin typeface="Times New Roman" pitchFamily="18" charset="0"/>
                <a:cs typeface="Times New Roman" pitchFamily="18" charset="0"/>
              </a:rPr>
              <a:t>     Што је слој ваздуха хладнији падавина ће бити 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чвршћег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агрегатног стања, као што је на пример лед у флаши, а што у природи може бити град, снег, слана (иње).</a:t>
            </a:r>
          </a:p>
          <a:p>
            <a:pPr algn="ctr"/>
            <a:r>
              <a:rPr lang="x-none" b="1" dirty="0">
                <a:latin typeface="Times New Roman" pitchFamily="18" charset="0"/>
                <a:cs typeface="Times New Roman" pitchFamily="18" charset="0"/>
              </a:rPr>
              <a:t>     Из висине чврсте падавине долазе у додир са слојем топлијег ваздуха који је ближи земљи и мења своје агрегатно стање у течно, као што су киша и роса.</a:t>
            </a:r>
          </a:p>
          <a:p>
            <a:pPr algn="ctr"/>
            <a:r>
              <a:rPr lang="x-none" b="1" dirty="0">
                <a:latin typeface="Times New Roman" pitchFamily="18" charset="0"/>
                <a:cs typeface="Times New Roman" pitchFamily="18" charset="0"/>
              </a:rPr>
              <a:t>     Само топлота и хладноћа утичу на то да се вода појави у одређеном облику.</a:t>
            </a:r>
          </a:p>
          <a:p>
            <a:pPr algn="ctr"/>
            <a:r>
              <a:rPr lang="x-none" b="1" dirty="0">
                <a:latin typeface="Times New Roman" pitchFamily="18" charset="0"/>
                <a:cs typeface="Times New Roman" pitchFamily="18" charset="0"/>
              </a:rPr>
              <a:t>     Захваљујући сунчевој топлоти одвија се непрекидно процес, тешко уочљив за наше око –</a:t>
            </a:r>
          </a:p>
          <a:p>
            <a:pPr algn="ctr"/>
            <a:r>
              <a:rPr lang="x-none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кружење воде у природи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xmlns="" val="2084102143"/>
              </p:ext>
            </p:extLst>
          </p:nvPr>
        </p:nvGraphicFramePr>
        <p:xfrm>
          <a:off x="-2107976" y="127506"/>
          <a:ext cx="11953328" cy="684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Teardrop 49"/>
          <p:cNvSpPr/>
          <p:nvPr/>
        </p:nvSpPr>
        <p:spPr>
          <a:xfrm>
            <a:off x="8390523" y="246508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451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66" presetID="39" presetClass="path" presetSubtype="0" accel="50000" decel="50000" fill="hold" grpId="3" nodeType="after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4.16667E-6 -3.55227E-6 C -4.16667E-6 0.01966 0.03785 0.03492 0.08421 0.03492 C 0.13212 0.03492 0.16997 0.01966 0.16997 -3.55227E-6 C 0.16997 -0.01965 0.20799 -0.03469 0.25591 -0.03469 C 0.30226 -0.03469 0.34046 -0.01965 0.34046 -3.55227E-6 " pathEditMode="relative" rAng="0" ptsTypes="fffff">
                                      <p:cBhvr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69" presetID="55" presetClass="exit" presetSubtype="0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0"/>
                            </p:stCondLst>
                            <p:childTnLst>
                              <p:par>
                                <p:cTn id="7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000"/>
                            </p:stCondLst>
                            <p:childTnLst>
                              <p:par>
                                <p:cTn id="7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000"/>
                            </p:stCondLst>
                            <p:childTnLst>
                              <p:par>
                                <p:cTn id="83" presetID="2" presetClass="entr" presetSubtype="1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5549E-6 L 0.00782 0.49294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4647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0312 0.4444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2222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7331 L 0.00694 0.3998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3659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2948E-6 L -0.01528 0.53411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26705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5388 L -0.01944 0.30388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0.00035 0.25324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662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0.08069 L -0.01268 0.33063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01318 L 0.05226 0.2367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1965E-6 L 0.00139 0.22728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1353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4971E-6 L -0.01545 0.29271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463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8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21" presetClass="exit" presetSubtype="1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21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8" grpId="0" animBg="1"/>
      <p:bldP spid="8" grpId="1" animBg="1"/>
      <p:bldP spid="9" grpId="1" animBg="1"/>
      <p:bldP spid="9" grpId="3" animBg="1"/>
      <p:bldP spid="9" grpId="4" animBg="1"/>
      <p:bldP spid="12" grpId="1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1" animBg="1"/>
      <p:bldP spid="16" grpId="2" animBg="1"/>
      <p:bldP spid="17" grpId="0" animBg="1"/>
      <p:bldP spid="17" grpId="1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" grpId="0" animBg="1"/>
      <p:bldP spid="7" grpId="0" animBg="1"/>
      <p:bldP spid="10" grpId="0" animBg="1"/>
      <p:bldP spid="11" grpId="0" animBg="1"/>
      <p:bldP spid="26" grpId="0" animBg="1"/>
      <p:bldGraphic spid="49" grpId="0" uiExpand="1">
        <p:bldAsOne/>
      </p:bldGraphic>
      <p:bldGraphic spid="49" grpId="1">
        <p:bldAsOne/>
      </p:bldGraphic>
      <p:bldGraphic spid="49" grpId="2">
        <p:bldAsOne/>
      </p:bldGraphic>
      <p:bldGraphic spid="49" grpId="3">
        <p:bldAsOne/>
      </p:bldGraphic>
      <p:bldGraphic spid="49" grpId="4">
        <p:bldAsOne/>
      </p:bldGraphic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852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Завршни део (5’)</a:t>
            </a:r>
          </a:p>
          <a:p>
            <a:endParaRPr lang="x-none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Наставни листић са задацима за домаћи рад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Покушаћу да знам више од оног што сам научио-ла у школи</a:t>
            </a:r>
          </a:p>
          <a:p>
            <a:pPr algn="ctr"/>
            <a:endParaRPr lang="x-none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брже испарава ако је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влажно, суво, хладно, топло,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ветровито?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(Заокружи тачан одговор.)</a:t>
            </a:r>
          </a:p>
          <a:p>
            <a:pPr algn="ctr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Да ли вода из чврстог стања може одмах прећи у гасовито стање? Образложи свој одговор.</a:t>
            </a: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Шта мислиш, да ли је укупна количина воде у ваздуху, на копну и у земљи стална? Објасни свој одговор.</a:t>
            </a:r>
          </a:p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Напомена: 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Покушај да до тачних одговора дођеш сам-а листајући одговарајућу литературу, енциклопедије, часописе, или на интернету. Уколико не успеш, помоћ потражи од старијих особа (родитељи, рођаци...).</a:t>
            </a:r>
            <a:endParaRPr lang="x-none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ardrop 4"/>
          <p:cNvSpPr/>
          <p:nvPr/>
        </p:nvSpPr>
        <p:spPr>
          <a:xfrm>
            <a:off x="156382" y="3405022"/>
            <a:ext cx="312764" cy="44617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2627784" y="2204864"/>
            <a:ext cx="312764" cy="44617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en-US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96110" y="4365104"/>
            <a:ext cx="312764" cy="44617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8508521" y="18617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7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00"/>
                            </p:stCondLst>
                            <p:childTnLst>
                              <p:par>
                                <p:cTn id="3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4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4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4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400"/>
                            </p:stCondLst>
                            <p:childTnLst>
                              <p:par>
                                <p:cTn id="7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-2124744" y="3068960"/>
            <a:ext cx="11268744" cy="484632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5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                                                                                 </a:t>
            </a:r>
            <a:r>
              <a:rPr lang="x-none" dirty="0" smtClean="0">
                <a:solidFill>
                  <a:schemeClr val="tx1"/>
                </a:solidFill>
              </a:rPr>
              <a:t>++                                    ++ +  + ++            +        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68960"/>
            <a:ext cx="2627784" cy="6463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Час ми се уопште </a:t>
            </a:r>
            <a:r>
              <a:rPr lang="x-none" b="1" dirty="0" smtClean="0"/>
              <a:t>н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ије           допао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4653136"/>
            <a:ext cx="1979712" cy="6463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Час ми се веома</a:t>
            </a:r>
          </a:p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допао 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736980">
            <a:off x="0" y="261809"/>
            <a:ext cx="8028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x-none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ЕВАЛУАЦИЈА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99185" y="1868631"/>
            <a:ext cx="9148628" cy="120032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x-non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 И  Н  И  Ј  А            Д  О  П  А  Д  А  Њ  А</a:t>
            </a:r>
          </a:p>
          <a:p>
            <a:pPr algn="ctr"/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8508521" y="18617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27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4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852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858696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2. час</a:t>
            </a:r>
          </a:p>
          <a:p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Уводни део (5’)</a:t>
            </a:r>
          </a:p>
          <a:p>
            <a:pPr algn="ctr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Наставни листић са задацима за домаћи рад</a:t>
            </a:r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Покушаћу да знам више од оног што сам научио-ла у школи</a:t>
            </a:r>
          </a:p>
          <a:p>
            <a:endParaRPr lang="x-none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брже испарава ако је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влажно, суво, хладно, топло,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ветровито?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(Заокружи тачан одговор.)</a:t>
            </a:r>
          </a:p>
          <a:p>
            <a:pPr algn="ctr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Да ли вода из чврстог стања може одмах прећи у гасовито стање? Образложи свој одговор.</a:t>
            </a:r>
          </a:p>
          <a:p>
            <a:pPr algn="ctr"/>
            <a:r>
              <a:rPr lang="x-none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Да, вода може одмах из чврстог стања прећи у гасовито, мада је овакав случај преласка из једног у друго стање ретко. Вода испарава и на ниским температурама али веома споро. Пример из свакодневног живота је замрзнут веш који се суши напољу. Након неколико дана, веш ће бити сув, а да  вода у вешу није прелазила у стање течности.</a:t>
            </a: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Шта мислиш, да ли је укупна количина воде у ваздуху, на копну и у земљи стална? Објасни свој одговор.</a:t>
            </a:r>
          </a:p>
          <a:p>
            <a:pPr algn="ctr"/>
            <a:r>
              <a:rPr lang="x-none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Да, стална је, јер вода стално кружи.</a:t>
            </a:r>
          </a:p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ardrop 4"/>
          <p:cNvSpPr/>
          <p:nvPr/>
        </p:nvSpPr>
        <p:spPr>
          <a:xfrm>
            <a:off x="121722" y="3205849"/>
            <a:ext cx="312764" cy="44617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2747154" y="1849223"/>
            <a:ext cx="312764" cy="44617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en-US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21722" y="5496933"/>
            <a:ext cx="312764" cy="44617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0233" y="2295393"/>
            <a:ext cx="1584176" cy="432048"/>
          </a:xfrm>
          <a:custGeom>
            <a:avLst/>
            <a:gdLst>
              <a:gd name="connsiteX0" fmla="*/ 749300 w 1473200"/>
              <a:gd name="connsiteY0" fmla="*/ 5572 h 437372"/>
              <a:gd name="connsiteX1" fmla="*/ 215900 w 1473200"/>
              <a:gd name="connsiteY1" fmla="*/ 30972 h 437372"/>
              <a:gd name="connsiteX2" fmla="*/ 101600 w 1473200"/>
              <a:gd name="connsiteY2" fmla="*/ 56372 h 437372"/>
              <a:gd name="connsiteX3" fmla="*/ 25400 w 1473200"/>
              <a:gd name="connsiteY3" fmla="*/ 107172 h 437372"/>
              <a:gd name="connsiteX4" fmla="*/ 0 w 1473200"/>
              <a:gd name="connsiteY4" fmla="*/ 145272 h 437372"/>
              <a:gd name="connsiteX5" fmla="*/ 50800 w 1473200"/>
              <a:gd name="connsiteY5" fmla="*/ 259572 h 437372"/>
              <a:gd name="connsiteX6" fmla="*/ 63500 w 1473200"/>
              <a:gd name="connsiteY6" fmla="*/ 323072 h 437372"/>
              <a:gd name="connsiteX7" fmla="*/ 88900 w 1473200"/>
              <a:gd name="connsiteY7" fmla="*/ 361172 h 437372"/>
              <a:gd name="connsiteX8" fmla="*/ 127000 w 1473200"/>
              <a:gd name="connsiteY8" fmla="*/ 373872 h 437372"/>
              <a:gd name="connsiteX9" fmla="*/ 355600 w 1473200"/>
              <a:gd name="connsiteY9" fmla="*/ 386572 h 437372"/>
              <a:gd name="connsiteX10" fmla="*/ 419100 w 1473200"/>
              <a:gd name="connsiteY10" fmla="*/ 411972 h 437372"/>
              <a:gd name="connsiteX11" fmla="*/ 635000 w 1473200"/>
              <a:gd name="connsiteY11" fmla="*/ 437372 h 437372"/>
              <a:gd name="connsiteX12" fmla="*/ 1333500 w 1473200"/>
              <a:gd name="connsiteY12" fmla="*/ 424672 h 437372"/>
              <a:gd name="connsiteX13" fmla="*/ 1473200 w 1473200"/>
              <a:gd name="connsiteY13" fmla="*/ 373872 h 437372"/>
              <a:gd name="connsiteX14" fmla="*/ 1447800 w 1473200"/>
              <a:gd name="connsiteY14" fmla="*/ 246872 h 437372"/>
              <a:gd name="connsiteX15" fmla="*/ 1422400 w 1473200"/>
              <a:gd name="connsiteY15" fmla="*/ 208772 h 437372"/>
              <a:gd name="connsiteX16" fmla="*/ 1384300 w 1473200"/>
              <a:gd name="connsiteY16" fmla="*/ 132572 h 437372"/>
              <a:gd name="connsiteX17" fmla="*/ 1308100 w 1473200"/>
              <a:gd name="connsiteY17" fmla="*/ 107172 h 437372"/>
              <a:gd name="connsiteX18" fmla="*/ 1257300 w 1473200"/>
              <a:gd name="connsiteY18" fmla="*/ 94472 h 437372"/>
              <a:gd name="connsiteX19" fmla="*/ 1219200 w 1473200"/>
              <a:gd name="connsiteY19" fmla="*/ 81772 h 437372"/>
              <a:gd name="connsiteX20" fmla="*/ 1079500 w 1473200"/>
              <a:gd name="connsiteY20" fmla="*/ 69072 h 437372"/>
              <a:gd name="connsiteX21" fmla="*/ 1041400 w 1473200"/>
              <a:gd name="connsiteY21" fmla="*/ 56372 h 437372"/>
              <a:gd name="connsiteX22" fmla="*/ 825500 w 1473200"/>
              <a:gd name="connsiteY22" fmla="*/ 43672 h 43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3200" h="437372">
                <a:moveTo>
                  <a:pt x="749300" y="5572"/>
                </a:moveTo>
                <a:cubicBezTo>
                  <a:pt x="571500" y="14039"/>
                  <a:pt x="384767" y="-25317"/>
                  <a:pt x="215900" y="30972"/>
                </a:cubicBezTo>
                <a:cubicBezTo>
                  <a:pt x="153371" y="51815"/>
                  <a:pt x="191005" y="41471"/>
                  <a:pt x="101600" y="56372"/>
                </a:cubicBezTo>
                <a:cubicBezTo>
                  <a:pt x="74806" y="136754"/>
                  <a:pt x="113746" y="56688"/>
                  <a:pt x="25400" y="107172"/>
                </a:cubicBezTo>
                <a:cubicBezTo>
                  <a:pt x="12148" y="114745"/>
                  <a:pt x="8467" y="132572"/>
                  <a:pt x="0" y="145272"/>
                </a:cubicBezTo>
                <a:cubicBezTo>
                  <a:pt x="35835" y="360284"/>
                  <a:pt x="-19585" y="118801"/>
                  <a:pt x="50800" y="259572"/>
                </a:cubicBezTo>
                <a:cubicBezTo>
                  <a:pt x="60453" y="278879"/>
                  <a:pt x="55921" y="302861"/>
                  <a:pt x="63500" y="323072"/>
                </a:cubicBezTo>
                <a:cubicBezTo>
                  <a:pt x="68859" y="337364"/>
                  <a:pt x="76981" y="351637"/>
                  <a:pt x="88900" y="361172"/>
                </a:cubicBezTo>
                <a:cubicBezTo>
                  <a:pt x="99353" y="369535"/>
                  <a:pt x="113673" y="372603"/>
                  <a:pt x="127000" y="373872"/>
                </a:cubicBezTo>
                <a:cubicBezTo>
                  <a:pt x="202974" y="381108"/>
                  <a:pt x="279400" y="382339"/>
                  <a:pt x="355600" y="386572"/>
                </a:cubicBezTo>
                <a:cubicBezTo>
                  <a:pt x="376767" y="395039"/>
                  <a:pt x="396582" y="408416"/>
                  <a:pt x="419100" y="411972"/>
                </a:cubicBezTo>
                <a:cubicBezTo>
                  <a:pt x="704464" y="457029"/>
                  <a:pt x="519305" y="398807"/>
                  <a:pt x="635000" y="437372"/>
                </a:cubicBezTo>
                <a:lnTo>
                  <a:pt x="1333500" y="424672"/>
                </a:lnTo>
                <a:cubicBezTo>
                  <a:pt x="1455930" y="420846"/>
                  <a:pt x="1429339" y="439664"/>
                  <a:pt x="1473200" y="373872"/>
                </a:cubicBezTo>
                <a:cubicBezTo>
                  <a:pt x="1468520" y="341110"/>
                  <a:pt x="1465533" y="282338"/>
                  <a:pt x="1447800" y="246872"/>
                </a:cubicBezTo>
                <a:cubicBezTo>
                  <a:pt x="1440974" y="233220"/>
                  <a:pt x="1429226" y="222424"/>
                  <a:pt x="1422400" y="208772"/>
                </a:cubicBezTo>
                <a:cubicBezTo>
                  <a:pt x="1410448" y="184867"/>
                  <a:pt x="1410770" y="149116"/>
                  <a:pt x="1384300" y="132572"/>
                </a:cubicBezTo>
                <a:cubicBezTo>
                  <a:pt x="1361596" y="118382"/>
                  <a:pt x="1334075" y="113666"/>
                  <a:pt x="1308100" y="107172"/>
                </a:cubicBezTo>
                <a:cubicBezTo>
                  <a:pt x="1291167" y="102939"/>
                  <a:pt x="1274083" y="99267"/>
                  <a:pt x="1257300" y="94472"/>
                </a:cubicBezTo>
                <a:cubicBezTo>
                  <a:pt x="1244428" y="90794"/>
                  <a:pt x="1232452" y="83665"/>
                  <a:pt x="1219200" y="81772"/>
                </a:cubicBezTo>
                <a:cubicBezTo>
                  <a:pt x="1172911" y="75159"/>
                  <a:pt x="1126067" y="73305"/>
                  <a:pt x="1079500" y="69072"/>
                </a:cubicBezTo>
                <a:cubicBezTo>
                  <a:pt x="1066800" y="64839"/>
                  <a:pt x="1054527" y="58997"/>
                  <a:pt x="1041400" y="56372"/>
                </a:cubicBezTo>
                <a:cubicBezTo>
                  <a:pt x="947966" y="37685"/>
                  <a:pt x="929580" y="43672"/>
                  <a:pt x="825500" y="4367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ardrop 8"/>
          <p:cNvSpPr/>
          <p:nvPr/>
        </p:nvSpPr>
        <p:spPr>
          <a:xfrm>
            <a:off x="8428192" y="152290"/>
            <a:ext cx="405536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11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7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00"/>
                            </p:stCondLst>
                            <p:childTnLst>
                              <p:par>
                                <p:cTn id="4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7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7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70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7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70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7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700"/>
                            </p:stCondLst>
                            <p:childTnLst>
                              <p:par>
                                <p:cTn id="10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immy\Pictures\Fotografije\Image0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176464" cy="52466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bliqueTopLeft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immy\Pictures\Fotografije\Image0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939893" cy="43007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immy\Pictures\Fotografije\Image0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10184" y="1844824"/>
            <a:ext cx="2971543" cy="43007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572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908720"/>
            <a:ext cx="2952328" cy="338437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noFill/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cross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ПРВА </a:t>
            </a:r>
            <a:br>
              <a:rPr lang="x-none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x-none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628800"/>
            <a:ext cx="2952328" cy="33843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noFill/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cross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ДРУГА</a:t>
            </a:r>
            <a:br>
              <a:rPr lang="x-none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x-none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1876" y="2759847"/>
            <a:ext cx="2952328" cy="3384376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noFill/>
            <a:prstDash val="lgDash"/>
          </a:ln>
          <a:effectLst>
            <a:glow rad="228600">
              <a:srgbClr val="CC00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82550" h="63500" prst="cross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75ACA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ТРЕЋА</a:t>
            </a:r>
            <a:br>
              <a:rPr lang="x-none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75ACA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x-none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75ACA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C75ACA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8460432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Главни део (30’)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14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056"/>
            <a:ext cx="9144000" cy="7294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pPr algn="ctr"/>
            <a:r>
              <a:rPr lang="x-non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ПОТРЕБАН    МАТЕРИЈАЛ  ЗА  ИЗВОЂЕЊЕ  ОГЛЕДА</a:t>
            </a: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      5. Мутна вода                                                                 </a:t>
            </a: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       6. Узорци тла                                                                          </a:t>
            </a: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шљунак</a:t>
            </a: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песак</a:t>
            </a: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глина</a:t>
            </a:r>
          </a:p>
          <a:p>
            <a:pPr algn="ctr"/>
            <a:endParaRPr lang="x-none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                        -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активни угаљ</a:t>
            </a: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3150839" y="1121642"/>
            <a:ext cx="792088" cy="192416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3135436" y="3492428"/>
            <a:ext cx="792088" cy="595802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3275856" y="4069027"/>
            <a:ext cx="504056" cy="16001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844824"/>
            <a:ext cx="3131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1. Пластична </a:t>
            </a:r>
            <a:r>
              <a:rPr lang="x-none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флаша </a:t>
            </a:r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исеченог </a:t>
            </a:r>
            <a:r>
              <a:rPr lang="x-none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горњег </a:t>
            </a:r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дела (врха) </a:t>
            </a:r>
          </a:p>
          <a:p>
            <a:pPr lvl="0" algn="ctr"/>
            <a:endParaRPr lang="x-none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2. Пресечени врх пластичне флаше, окренут на доле, као левак</a:t>
            </a:r>
            <a:endParaRPr lang="x-none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3. Памук (вата)</a:t>
            </a:r>
          </a:p>
          <a:p>
            <a:pPr lvl="0" algn="ctr"/>
            <a:endParaRPr lang="x-none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4. Лишће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375756" y="4891774"/>
            <a:ext cx="1800200" cy="4572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2375756" y="5775854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390852" y="3123766"/>
            <a:ext cx="2160240" cy="406434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tx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359698" y="4149034"/>
            <a:ext cx="2304256" cy="439620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rgbClr val="FCF4C4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524600" y="6129648"/>
            <a:ext cx="2304256" cy="45151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872064" y="5157192"/>
            <a:ext cx="1304528" cy="441260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2815951" y="5641820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2687784" y="583856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2543959" y="6001923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erge 23"/>
          <p:cNvSpPr/>
          <p:nvPr/>
        </p:nvSpPr>
        <p:spPr>
          <a:xfrm>
            <a:off x="2497481" y="5658899"/>
            <a:ext cx="45719" cy="233910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erge 24"/>
          <p:cNvSpPr/>
          <p:nvPr/>
        </p:nvSpPr>
        <p:spPr>
          <a:xfrm>
            <a:off x="2922683" y="5544293"/>
            <a:ext cx="90872" cy="195053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erge 25"/>
          <p:cNvSpPr/>
          <p:nvPr/>
        </p:nvSpPr>
        <p:spPr>
          <a:xfrm>
            <a:off x="2695672" y="5986577"/>
            <a:ext cx="90872" cy="213705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erge 26"/>
          <p:cNvSpPr/>
          <p:nvPr/>
        </p:nvSpPr>
        <p:spPr>
          <a:xfrm>
            <a:off x="2865939" y="5775854"/>
            <a:ext cx="45719" cy="256523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2543200" y="5720646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erge 28"/>
          <p:cNvSpPr/>
          <p:nvPr/>
        </p:nvSpPr>
        <p:spPr>
          <a:xfrm>
            <a:off x="2687784" y="5603691"/>
            <a:ext cx="45719" cy="233910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erge 29"/>
          <p:cNvSpPr/>
          <p:nvPr/>
        </p:nvSpPr>
        <p:spPr>
          <a:xfrm>
            <a:off x="3127979" y="5834059"/>
            <a:ext cx="45719" cy="256523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2964397" y="5875989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56586" y="3051279"/>
            <a:ext cx="207268" cy="17937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Alternate Process 35"/>
          <p:cNvSpPr/>
          <p:nvPr/>
        </p:nvSpPr>
        <p:spPr>
          <a:xfrm>
            <a:off x="7549926" y="3220745"/>
            <a:ext cx="266328" cy="10197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8868" y="3504217"/>
            <a:ext cx="207268" cy="128393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72064" y="3364035"/>
            <a:ext cx="207268" cy="1283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367338" y="339368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Alternate Process 40"/>
          <p:cNvSpPr/>
          <p:nvPr/>
        </p:nvSpPr>
        <p:spPr>
          <a:xfrm>
            <a:off x="7574606" y="3441443"/>
            <a:ext cx="266328" cy="101970"/>
          </a:xfrm>
          <a:prstGeom prst="flowChartAlternateProcess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7968654" y="3377246"/>
            <a:ext cx="266328" cy="101970"/>
          </a:xfrm>
          <a:prstGeom prst="flowChartAlternateProcess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Alternate Process 42"/>
          <p:cNvSpPr/>
          <p:nvPr/>
        </p:nvSpPr>
        <p:spPr>
          <a:xfrm>
            <a:off x="6628234" y="3439978"/>
            <a:ext cx="266328" cy="10197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Alternate Process 43"/>
          <p:cNvSpPr/>
          <p:nvPr/>
        </p:nvSpPr>
        <p:spPr>
          <a:xfrm>
            <a:off x="7205600" y="3215824"/>
            <a:ext cx="318728" cy="65818"/>
          </a:xfrm>
          <a:prstGeom prst="flowChartAlternateProcess">
            <a:avLst/>
          </a:prstGeom>
          <a:solidFill>
            <a:srgbClr val="FBDE05"/>
          </a:solidFill>
          <a:ln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nip Diagonal Corner Rectangle 44"/>
          <p:cNvSpPr/>
          <p:nvPr/>
        </p:nvSpPr>
        <p:spPr>
          <a:xfrm>
            <a:off x="6975698" y="3419024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50000"/>
                <a:alpha val="6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nip Diagonal Corner Rectangle 45"/>
          <p:cNvSpPr/>
          <p:nvPr/>
        </p:nvSpPr>
        <p:spPr>
          <a:xfrm>
            <a:off x="6757094" y="3215824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101600">
              <a:schemeClr val="tx1">
                <a:alpha val="60000"/>
              </a:schemeClr>
            </a:glo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nip Diagonal Corner Rectangle 46"/>
          <p:cNvSpPr/>
          <p:nvPr/>
        </p:nvSpPr>
        <p:spPr>
          <a:xfrm>
            <a:off x="7840934" y="3393688"/>
            <a:ext cx="170694" cy="15001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nip Diagonal Corner Rectangle 47"/>
          <p:cNvSpPr/>
          <p:nvPr/>
        </p:nvSpPr>
        <p:spPr>
          <a:xfrm>
            <a:off x="7707770" y="3196723"/>
            <a:ext cx="170694" cy="15001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/>
          <p:nvPr/>
        </p:nvSpPr>
        <p:spPr>
          <a:xfrm>
            <a:off x="7004840" y="3231973"/>
            <a:ext cx="132588" cy="150792"/>
          </a:xfrm>
          <a:prstGeom prst="hexago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/>
          <p:nvPr/>
        </p:nvSpPr>
        <p:spPr>
          <a:xfrm>
            <a:off x="7575182" y="3307369"/>
            <a:ext cx="132588" cy="150792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5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/>
          <p:nvPr/>
        </p:nvSpPr>
        <p:spPr>
          <a:xfrm>
            <a:off x="6778038" y="3559652"/>
            <a:ext cx="132588" cy="150792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nip Diagonal Corner Rectangle 51"/>
          <p:cNvSpPr/>
          <p:nvPr/>
        </p:nvSpPr>
        <p:spPr>
          <a:xfrm>
            <a:off x="7978600" y="3306142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37300" y="324024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Alternate Process 53"/>
          <p:cNvSpPr/>
          <p:nvPr/>
        </p:nvSpPr>
        <p:spPr>
          <a:xfrm>
            <a:off x="7101966" y="3415019"/>
            <a:ext cx="266328" cy="101970"/>
          </a:xfrm>
          <a:prstGeom prst="flowChartAlternateProcess">
            <a:avLst/>
          </a:prstGeom>
          <a:solidFill>
            <a:srgbClr val="FBDE05"/>
          </a:solidFill>
          <a:ln>
            <a:solidFill>
              <a:srgbClr val="FBDE05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nip Diagonal Corner Rectangle 54"/>
          <p:cNvSpPr/>
          <p:nvPr/>
        </p:nvSpPr>
        <p:spPr>
          <a:xfrm>
            <a:off x="7280100" y="3195627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nip Diagonal Corner Rectangle 55"/>
          <p:cNvSpPr/>
          <p:nvPr/>
        </p:nvSpPr>
        <p:spPr>
          <a:xfrm>
            <a:off x="7950694" y="3231973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139700">
              <a:schemeClr val="tx2">
                <a:lumMod val="50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608986" y="60304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08446" y="645873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61386" y="61828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353286" y="6120180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08986" y="615725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04558" y="623554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500502" y="614585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456958" y="638794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48796" y="622031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689626" y="629955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844332" y="638794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101966" y="629234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254366" y="644474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94622" y="647172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998910" y="639414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50656" y="610556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878464" y="638203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343824" y="654970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066012" y="629360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066012" y="651529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298642" y="641043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603764" y="647397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103056" y="625796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451042" y="656283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35974" y="629632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588374" y="644872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692502" y="648597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265328" y="348233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894562" y="351698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Manual Operation 85"/>
          <p:cNvSpPr/>
          <p:nvPr/>
        </p:nvSpPr>
        <p:spPr>
          <a:xfrm>
            <a:off x="7109035" y="1147618"/>
            <a:ext cx="727122" cy="936104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Manual Operation 86"/>
          <p:cNvSpPr/>
          <p:nvPr/>
        </p:nvSpPr>
        <p:spPr>
          <a:xfrm>
            <a:off x="7166570" y="1484784"/>
            <a:ext cx="620164" cy="810090"/>
          </a:xfrm>
          <a:prstGeom prst="flowChartManualOperation">
            <a:avLst/>
          </a:prstGeom>
          <a:gradFill flip="none" rotWithShape="1">
            <a:gsLst>
              <a:gs pos="0">
                <a:srgbClr val="FCF4C4">
                  <a:shade val="30000"/>
                  <a:satMod val="115000"/>
                </a:srgbClr>
              </a:gs>
              <a:gs pos="50000">
                <a:srgbClr val="FCF4C4">
                  <a:shade val="67500"/>
                  <a:satMod val="115000"/>
                </a:srgbClr>
              </a:gs>
              <a:gs pos="100000">
                <a:srgbClr val="FCF4C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urved Connector 88"/>
          <p:cNvCxnSpPr/>
          <p:nvPr/>
        </p:nvCxnSpPr>
        <p:spPr>
          <a:xfrm>
            <a:off x="2267744" y="2492896"/>
            <a:ext cx="860235" cy="360040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flipV="1">
            <a:off x="2267744" y="4088231"/>
            <a:ext cx="867692" cy="140810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/>
          <p:nvPr/>
        </p:nvCxnSpPr>
        <p:spPr>
          <a:xfrm>
            <a:off x="1889702" y="5072428"/>
            <a:ext cx="486054" cy="1270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flipV="1">
            <a:off x="1151620" y="5808620"/>
            <a:ext cx="1224136" cy="134738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/>
          <p:nvPr/>
        </p:nvCxnSpPr>
        <p:spPr>
          <a:xfrm>
            <a:off x="5829262" y="1484784"/>
            <a:ext cx="1308166" cy="598938"/>
          </a:xfrm>
          <a:prstGeom prst="curvedConnector3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/>
          <p:nvPr/>
        </p:nvCxnSpPr>
        <p:spPr>
          <a:xfrm>
            <a:off x="5436096" y="3458161"/>
            <a:ext cx="1088504" cy="332168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/>
          <p:nvPr/>
        </p:nvCxnSpPr>
        <p:spPr>
          <a:xfrm>
            <a:off x="5220072" y="4509120"/>
            <a:ext cx="1218380" cy="288032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/>
          <p:nvPr/>
        </p:nvCxnSpPr>
        <p:spPr>
          <a:xfrm>
            <a:off x="5348398" y="5555853"/>
            <a:ext cx="1530660" cy="155084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/>
          <p:nvPr/>
        </p:nvCxnSpPr>
        <p:spPr>
          <a:xfrm>
            <a:off x="6113728" y="6437341"/>
            <a:ext cx="578774" cy="21392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ardrop 87"/>
          <p:cNvSpPr/>
          <p:nvPr/>
        </p:nvSpPr>
        <p:spPr>
          <a:xfrm>
            <a:off x="8385606" y="256048"/>
            <a:ext cx="405536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09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immy\Pictures\Fotografije\Image0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01462"/>
            <a:ext cx="9144000" cy="6959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</p:pic>
    </p:spTree>
    <p:extLst>
      <p:ext uri="{BB962C8B-B14F-4D97-AF65-F5344CB8AC3E}">
        <p14:creationId xmlns:p14="http://schemas.microsoft.com/office/powerpoint/2010/main" xmlns="" val="282368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3" y="-12206"/>
            <a:ext cx="9144000" cy="704808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1. час  </a:t>
            </a:r>
          </a:p>
          <a:p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Уводни део (10’)</a:t>
            </a:r>
          </a:p>
          <a:p>
            <a:pPr algn="ctr"/>
            <a:r>
              <a:rPr lang="x-none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x-none" sz="3200" dirty="0" smtClean="0"/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Вода је облак</a:t>
            </a:r>
          </a:p>
          <a:p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Вода је снег</a:t>
            </a:r>
          </a:p>
          <a:p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Вода је каткад</a:t>
            </a:r>
          </a:p>
          <a:p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Ледени брег.  </a:t>
            </a:r>
          </a:p>
          <a:p>
            <a:r>
              <a:rPr 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                           Вода је рекa</a:t>
            </a:r>
          </a:p>
          <a:p>
            <a:r>
              <a:rPr 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                           Вода је море</a:t>
            </a:r>
          </a:p>
          <a:p>
            <a:r>
              <a:rPr 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                           Вода је киша</a:t>
            </a:r>
          </a:p>
          <a:p>
            <a:r>
              <a:rPr 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                           Вода је пара.</a:t>
            </a:r>
          </a:p>
          <a:p>
            <a:r>
              <a:rPr 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Вода је готово</a:t>
            </a:r>
          </a:p>
          <a:p>
            <a:r>
              <a:rPr 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ко земља стара !</a:t>
            </a:r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3200" dirty="0"/>
          </a:p>
        </p:txBody>
      </p:sp>
      <p:sp>
        <p:nvSpPr>
          <p:cNvPr id="4" name="Teardrop 3"/>
          <p:cNvSpPr/>
          <p:nvPr/>
        </p:nvSpPr>
        <p:spPr>
          <a:xfrm>
            <a:off x="3779912" y="2326224"/>
            <a:ext cx="253752" cy="497357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4-Point Star 1"/>
          <p:cNvSpPr/>
          <p:nvPr/>
        </p:nvSpPr>
        <p:spPr>
          <a:xfrm>
            <a:off x="3877072" y="5877272"/>
            <a:ext cx="313184" cy="432048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lumMod val="95000"/>
                <a:alpha val="35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6300192" y="4293096"/>
            <a:ext cx="266328" cy="395436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lumMod val="95000"/>
                <a:alpha val="35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>
            <a:off x="5554724" y="2132857"/>
            <a:ext cx="190637" cy="386734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7752928" y="2823581"/>
            <a:ext cx="313184" cy="386654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lumMod val="95000"/>
                <a:alpha val="35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2658720" y="3429000"/>
            <a:ext cx="291711" cy="378821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lumMod val="95000"/>
                <a:alpha val="35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>
            <a:off x="6300192" y="465625"/>
            <a:ext cx="221762" cy="44617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8395338" y="367358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 rot="238687">
            <a:off x="595871" y="4992522"/>
            <a:ext cx="2041376" cy="68992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87694" y="3180314"/>
            <a:ext cx="65380" cy="59841"/>
          </a:xfrm>
          <a:custGeom>
            <a:avLst/>
            <a:gdLst>
              <a:gd name="connsiteX0" fmla="*/ 0 w 191069"/>
              <a:gd name="connsiteY0" fmla="*/ 0 h 27296"/>
              <a:gd name="connsiteX1" fmla="*/ 150125 w 191069"/>
              <a:gd name="connsiteY1" fmla="*/ 13648 h 27296"/>
              <a:gd name="connsiteX2" fmla="*/ 191069 w 191069"/>
              <a:gd name="connsiteY2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9" h="27296">
                <a:moveTo>
                  <a:pt x="0" y="0"/>
                </a:moveTo>
                <a:cubicBezTo>
                  <a:pt x="50042" y="4549"/>
                  <a:pt x="100382" y="6542"/>
                  <a:pt x="150125" y="13648"/>
                </a:cubicBezTo>
                <a:cubicBezTo>
                  <a:pt x="164367" y="15683"/>
                  <a:pt x="191069" y="27296"/>
                  <a:pt x="191069" y="27296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78194" y="3375034"/>
            <a:ext cx="51131" cy="52993"/>
          </a:xfrm>
          <a:custGeom>
            <a:avLst/>
            <a:gdLst>
              <a:gd name="connsiteX0" fmla="*/ 0 w 218364"/>
              <a:gd name="connsiteY0" fmla="*/ 13647 h 13647"/>
              <a:gd name="connsiteX1" fmla="*/ 68238 w 218364"/>
              <a:gd name="connsiteY1" fmla="*/ 0 h 13647"/>
              <a:gd name="connsiteX2" fmla="*/ 218364 w 218364"/>
              <a:gd name="connsiteY2" fmla="*/ 13647 h 1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64" h="13647">
                <a:moveTo>
                  <a:pt x="0" y="13647"/>
                </a:moveTo>
                <a:cubicBezTo>
                  <a:pt x="22746" y="9098"/>
                  <a:pt x="45042" y="0"/>
                  <a:pt x="68238" y="0"/>
                </a:cubicBezTo>
                <a:cubicBezTo>
                  <a:pt x="118486" y="0"/>
                  <a:pt x="218364" y="13647"/>
                  <a:pt x="218364" y="13647"/>
                </a:cubicBezTo>
              </a:path>
            </a:pathLst>
          </a:custGeom>
          <a:ln>
            <a:solidFill>
              <a:schemeClr val="bg1"/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4954898" y="3429000"/>
            <a:ext cx="121157" cy="45719"/>
          </a:xfrm>
          <a:custGeom>
            <a:avLst/>
            <a:gdLst>
              <a:gd name="connsiteX0" fmla="*/ 0 w 272955"/>
              <a:gd name="connsiteY0" fmla="*/ 0 h 28909"/>
              <a:gd name="connsiteX1" fmla="*/ 68239 w 272955"/>
              <a:gd name="connsiteY1" fmla="*/ 13648 h 28909"/>
              <a:gd name="connsiteX2" fmla="*/ 109182 w 272955"/>
              <a:gd name="connsiteY2" fmla="*/ 27296 h 28909"/>
              <a:gd name="connsiteX3" fmla="*/ 272955 w 272955"/>
              <a:gd name="connsiteY3" fmla="*/ 27296 h 2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28909">
                <a:moveTo>
                  <a:pt x="0" y="0"/>
                </a:moveTo>
                <a:cubicBezTo>
                  <a:pt x="22746" y="4549"/>
                  <a:pt x="45735" y="8022"/>
                  <a:pt x="68239" y="13648"/>
                </a:cubicBezTo>
                <a:cubicBezTo>
                  <a:pt x="82195" y="17137"/>
                  <a:pt x="94828" y="26339"/>
                  <a:pt x="109182" y="27296"/>
                </a:cubicBezTo>
                <a:cubicBezTo>
                  <a:pt x="163652" y="30927"/>
                  <a:pt x="218364" y="27296"/>
                  <a:pt x="272955" y="27296"/>
                </a:cubicBezTo>
              </a:path>
            </a:pathLst>
          </a:custGeom>
          <a:ln>
            <a:solidFill>
              <a:schemeClr val="bg1"/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4462039" y="2825693"/>
            <a:ext cx="45719" cy="45719"/>
          </a:xfrm>
          <a:custGeom>
            <a:avLst/>
            <a:gdLst>
              <a:gd name="connsiteX0" fmla="*/ 0 w 232012"/>
              <a:gd name="connsiteY0" fmla="*/ 0 h 28806"/>
              <a:gd name="connsiteX1" fmla="*/ 68239 w 232012"/>
              <a:gd name="connsiteY1" fmla="*/ 13648 h 28806"/>
              <a:gd name="connsiteX2" fmla="*/ 109183 w 232012"/>
              <a:gd name="connsiteY2" fmla="*/ 27295 h 28806"/>
              <a:gd name="connsiteX3" fmla="*/ 232012 w 232012"/>
              <a:gd name="connsiteY3" fmla="*/ 27295 h 2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12" h="28806">
                <a:moveTo>
                  <a:pt x="0" y="0"/>
                </a:moveTo>
                <a:cubicBezTo>
                  <a:pt x="22746" y="4549"/>
                  <a:pt x="45735" y="8022"/>
                  <a:pt x="68239" y="13648"/>
                </a:cubicBezTo>
                <a:cubicBezTo>
                  <a:pt x="82196" y="17137"/>
                  <a:pt x="94847" y="26100"/>
                  <a:pt x="109183" y="27295"/>
                </a:cubicBezTo>
                <a:cubicBezTo>
                  <a:pt x="149985" y="30695"/>
                  <a:pt x="191069" y="27295"/>
                  <a:pt x="232012" y="27295"/>
                </a:cubicBezTo>
              </a:path>
            </a:pathLst>
          </a:custGeom>
          <a:ln>
            <a:solidFill>
              <a:schemeClr val="bg1"/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V="1">
            <a:off x="4821217" y="2359839"/>
            <a:ext cx="46659" cy="174526"/>
          </a:xfrm>
          <a:custGeom>
            <a:avLst/>
            <a:gdLst>
              <a:gd name="connsiteX0" fmla="*/ 0 w 163773"/>
              <a:gd name="connsiteY0" fmla="*/ 0 h 0"/>
              <a:gd name="connsiteX1" fmla="*/ 163773 w 16377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773">
                <a:moveTo>
                  <a:pt x="0" y="0"/>
                </a:moveTo>
                <a:lnTo>
                  <a:pt x="163773" y="0"/>
                </a:lnTo>
              </a:path>
            </a:pathLst>
          </a:custGeom>
          <a:ln>
            <a:solidFill>
              <a:schemeClr val="bg1"/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4821217" y="1977289"/>
            <a:ext cx="45719" cy="155568"/>
          </a:xfrm>
          <a:custGeom>
            <a:avLst/>
            <a:gdLst>
              <a:gd name="connsiteX0" fmla="*/ 0 w 204717"/>
              <a:gd name="connsiteY0" fmla="*/ 0 h 0"/>
              <a:gd name="connsiteX1" fmla="*/ 204717 w 20471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17">
                <a:moveTo>
                  <a:pt x="0" y="0"/>
                </a:moveTo>
                <a:lnTo>
                  <a:pt x="204717" y="0"/>
                </a:lnTo>
              </a:path>
            </a:pathLst>
          </a:custGeom>
          <a:ln>
            <a:solidFill>
              <a:schemeClr val="bg1"/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5076056" y="2871412"/>
            <a:ext cx="45719" cy="45719"/>
          </a:xfrm>
          <a:custGeom>
            <a:avLst/>
            <a:gdLst>
              <a:gd name="connsiteX0" fmla="*/ 0 w 204717"/>
              <a:gd name="connsiteY0" fmla="*/ 0 h 13698"/>
              <a:gd name="connsiteX1" fmla="*/ 204717 w 204717"/>
              <a:gd name="connsiteY1" fmla="*/ 13647 h 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17" h="13698">
                <a:moveTo>
                  <a:pt x="0" y="0"/>
                </a:moveTo>
                <a:cubicBezTo>
                  <a:pt x="168248" y="15294"/>
                  <a:pt x="99878" y="13647"/>
                  <a:pt x="204717" y="13647"/>
                </a:cubicBezTo>
              </a:path>
            </a:pathLst>
          </a:custGeom>
          <a:ln>
            <a:solidFill>
              <a:schemeClr val="bg1"/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71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1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Извештај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групе</a:t>
            </a:r>
            <a:endParaRPr lang="en-US" b="1" dirty="0"/>
          </a:p>
        </p:txBody>
      </p:sp>
      <p:sp>
        <p:nvSpPr>
          <p:cNvPr id="5" name="Flowchart: Manual Operation 4"/>
          <p:cNvSpPr/>
          <p:nvPr/>
        </p:nvSpPr>
        <p:spPr>
          <a:xfrm>
            <a:off x="658674" y="1520860"/>
            <a:ext cx="2392030" cy="2737346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1134609" y="4171726"/>
            <a:ext cx="1440160" cy="40861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7753" y="398359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4811" y="275513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47421" y="377723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6677" y="395661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20645" y="398359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348391" y="4120741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/>
        </p:nvSpPr>
        <p:spPr>
          <a:xfrm>
            <a:off x="1265974" y="386692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/>
        </p:nvSpPr>
        <p:spPr>
          <a:xfrm>
            <a:off x="2001976" y="3826167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1134609" y="3957242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2461585" y="3883194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1751055" y="3980980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31729" y="400086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10115" y="3757070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2250" y="4126717"/>
            <a:ext cx="301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                         шљунак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985580" y="395661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37980" y="410901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1903455" y="4133380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Diagonal Corner Rectangle 26"/>
          <p:cNvSpPr/>
          <p:nvPr/>
        </p:nvSpPr>
        <p:spPr>
          <a:xfrm>
            <a:off x="1418374" y="401932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Diagonal Corner Rectangle 27"/>
          <p:cNvSpPr/>
          <p:nvPr/>
        </p:nvSpPr>
        <p:spPr>
          <a:xfrm>
            <a:off x="1826511" y="4347881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68903" y="434788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Alternate Process 29"/>
          <p:cNvSpPr/>
          <p:nvPr/>
        </p:nvSpPr>
        <p:spPr>
          <a:xfrm>
            <a:off x="2055855" y="4285780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2208255" y="4438180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1951661" y="4572411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2252041" y="4809420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nip Diagonal Corner Rectangle 33"/>
          <p:cNvSpPr/>
          <p:nvPr/>
        </p:nvSpPr>
        <p:spPr>
          <a:xfrm>
            <a:off x="1570774" y="417172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2539263" y="4459165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nip Diagonal Corner Rectangle 35"/>
          <p:cNvSpPr/>
          <p:nvPr/>
        </p:nvSpPr>
        <p:spPr>
          <a:xfrm>
            <a:off x="2245983" y="3974938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Diagonal Corner Rectangle 36"/>
          <p:cNvSpPr/>
          <p:nvPr/>
        </p:nvSpPr>
        <p:spPr>
          <a:xfrm>
            <a:off x="2398383" y="4127338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Diagonal Corner Rectangle 37"/>
          <p:cNvSpPr/>
          <p:nvPr/>
        </p:nvSpPr>
        <p:spPr>
          <a:xfrm>
            <a:off x="1419202" y="4198704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nip Diagonal Corner Rectangle 38"/>
          <p:cNvSpPr/>
          <p:nvPr/>
        </p:nvSpPr>
        <p:spPr>
          <a:xfrm>
            <a:off x="1996080" y="4941168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Alternate Process 42"/>
          <p:cNvSpPr/>
          <p:nvPr/>
        </p:nvSpPr>
        <p:spPr>
          <a:xfrm>
            <a:off x="1043608" y="3673882"/>
            <a:ext cx="1619143" cy="17287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71117" y="3548063"/>
            <a:ext cx="788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x-none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1045117" y="3429000"/>
            <a:ext cx="1619144" cy="244882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940528" y="3140968"/>
            <a:ext cx="1828321" cy="288032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76856" y="3304550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песак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976856" y="3059668"/>
            <a:ext cx="1917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памук</a:t>
            </a:r>
            <a:endParaRPr lang="en-US" dirty="0"/>
          </a:p>
        </p:txBody>
      </p:sp>
      <p:sp>
        <p:nvSpPr>
          <p:cNvPr id="55" name="Heart 54"/>
          <p:cNvSpPr/>
          <p:nvPr/>
        </p:nvSpPr>
        <p:spPr>
          <a:xfrm>
            <a:off x="923040" y="2960224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BottomDown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art 55"/>
          <p:cNvSpPr/>
          <p:nvPr/>
        </p:nvSpPr>
        <p:spPr>
          <a:xfrm>
            <a:off x="2025404" y="28875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art 56"/>
          <p:cNvSpPr/>
          <p:nvPr/>
        </p:nvSpPr>
        <p:spPr>
          <a:xfrm>
            <a:off x="1750704" y="2897039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art 57"/>
          <p:cNvSpPr/>
          <p:nvPr/>
        </p:nvSpPr>
        <p:spPr>
          <a:xfrm>
            <a:off x="1531729" y="2900008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art 58"/>
          <p:cNvSpPr/>
          <p:nvPr/>
        </p:nvSpPr>
        <p:spPr>
          <a:xfrm>
            <a:off x="1235886" y="29688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59"/>
          <p:cNvSpPr/>
          <p:nvPr/>
        </p:nvSpPr>
        <p:spPr>
          <a:xfrm>
            <a:off x="2189019" y="2934513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60"/>
          <p:cNvSpPr/>
          <p:nvPr/>
        </p:nvSpPr>
        <p:spPr>
          <a:xfrm>
            <a:off x="1761646" y="28675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art 61"/>
          <p:cNvSpPr/>
          <p:nvPr/>
        </p:nvSpPr>
        <p:spPr>
          <a:xfrm>
            <a:off x="2443827" y="2900008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0" y="2824441"/>
            <a:ext cx="388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лишће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431784" y="29133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54897" y="287197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940250" y="277781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86043" y="279781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104412" y="282370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491905" y="282960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294523" y="29133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37980" y="410901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589255" y="282444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15568" y="275783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24300" y="275041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467968" y="291023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12250" y="289716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58674" y="2492896"/>
            <a:ext cx="5857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активни угаљ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" name="Teardrop 83"/>
          <p:cNvSpPr/>
          <p:nvPr/>
        </p:nvSpPr>
        <p:spPr>
          <a:xfrm>
            <a:off x="1650593" y="2460541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5" name="Teardrop 84"/>
          <p:cNvSpPr/>
          <p:nvPr/>
        </p:nvSpPr>
        <p:spPr>
          <a:xfrm>
            <a:off x="2976856" y="764704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6" name="Teardrop 85"/>
          <p:cNvSpPr/>
          <p:nvPr/>
        </p:nvSpPr>
        <p:spPr>
          <a:xfrm>
            <a:off x="1940760" y="594928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7" name="Teardrop 86"/>
          <p:cNvSpPr/>
          <p:nvPr/>
        </p:nvSpPr>
        <p:spPr>
          <a:xfrm>
            <a:off x="1419339" y="533894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8" name="Teardrop 87"/>
          <p:cNvSpPr/>
          <p:nvPr/>
        </p:nvSpPr>
        <p:spPr>
          <a:xfrm>
            <a:off x="2520645" y="2524305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9" name="Teardrop 88"/>
          <p:cNvSpPr/>
          <p:nvPr/>
        </p:nvSpPr>
        <p:spPr>
          <a:xfrm>
            <a:off x="2531568" y="139105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0" name="Teardrop 89"/>
          <p:cNvSpPr/>
          <p:nvPr/>
        </p:nvSpPr>
        <p:spPr>
          <a:xfrm>
            <a:off x="1675236" y="5348018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1" name="Teardrop 90"/>
          <p:cNvSpPr/>
          <p:nvPr/>
        </p:nvSpPr>
        <p:spPr>
          <a:xfrm>
            <a:off x="1436597" y="4789067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2" name="Teardrop 91"/>
          <p:cNvSpPr/>
          <p:nvPr/>
        </p:nvSpPr>
        <p:spPr>
          <a:xfrm>
            <a:off x="1134609" y="4307492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3" name="Teardrop 92"/>
          <p:cNvSpPr/>
          <p:nvPr/>
        </p:nvSpPr>
        <p:spPr>
          <a:xfrm>
            <a:off x="2036619" y="220031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4" name="Teardrop 93"/>
          <p:cNvSpPr/>
          <p:nvPr/>
        </p:nvSpPr>
        <p:spPr>
          <a:xfrm>
            <a:off x="2096534" y="183836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5" name="Teardrop 94"/>
          <p:cNvSpPr/>
          <p:nvPr/>
        </p:nvSpPr>
        <p:spPr>
          <a:xfrm>
            <a:off x="2662751" y="90872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6" name="Teardrop 95"/>
          <p:cNvSpPr/>
          <p:nvPr/>
        </p:nvSpPr>
        <p:spPr>
          <a:xfrm>
            <a:off x="2093160" y="610168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192880" y="539388"/>
            <a:ext cx="210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мутна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вода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4894254" y="1391050"/>
            <a:ext cx="3757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Ученици друге групе нису успешно извел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оглед. Памук је у више покушаја био на средини, између других слојева узорака тла, а глина је веома тешко пропуштала воду. Узорци тла, који су били испод памука и глине, испадали су кроз отвор на левку. Количина воде која је прошла кроз слојеве, била је и даље мутна.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Закључак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чланова ове групе био је да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је немогуће избистрити мутну воду.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43828" y="6101680"/>
            <a:ext cx="169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утна вода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ardrop 79"/>
          <p:cNvSpPr/>
          <p:nvPr/>
        </p:nvSpPr>
        <p:spPr>
          <a:xfrm>
            <a:off x="8460432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1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650"/>
                            </p:stCondLst>
                            <p:childTnLst>
                              <p:par>
                                <p:cTn id="8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immy\Pictures\Fotografije\Image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030" y="-30908"/>
            <a:ext cx="6768753" cy="7029400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88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Извештај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групе</a:t>
            </a:r>
            <a:endParaRPr lang="en-US" b="1" dirty="0"/>
          </a:p>
        </p:txBody>
      </p:sp>
      <p:sp>
        <p:nvSpPr>
          <p:cNvPr id="5" name="Flowchart: Manual Operation 4"/>
          <p:cNvSpPr/>
          <p:nvPr/>
        </p:nvSpPr>
        <p:spPr>
          <a:xfrm>
            <a:off x="640876" y="1434380"/>
            <a:ext cx="2392030" cy="2737346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1133099" y="4191657"/>
            <a:ext cx="1440160" cy="40861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3876" y="367388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4811" y="275513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98182" y="334688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49132" y="365532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55901" y="352092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186066" y="375235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/>
        </p:nvSpPr>
        <p:spPr>
          <a:xfrm>
            <a:off x="1361410" y="3526265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/>
        </p:nvSpPr>
        <p:spPr>
          <a:xfrm>
            <a:off x="2165591" y="3693437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1074882" y="3520927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2310663" y="3526753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1408908" y="3640319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41864" y="353701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14679" y="337329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04811" y="3509420"/>
            <a:ext cx="392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                         шљунак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962515" y="333004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27257" y="335763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2053788" y="3622897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Diagonal Corner Rectangle 26"/>
          <p:cNvSpPr/>
          <p:nvPr/>
        </p:nvSpPr>
        <p:spPr>
          <a:xfrm>
            <a:off x="1567733" y="3693437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Diagonal Corner Rectangle 27"/>
          <p:cNvSpPr/>
          <p:nvPr/>
        </p:nvSpPr>
        <p:spPr>
          <a:xfrm>
            <a:off x="1431915" y="3732729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28095" y="381392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Alternate Process 29"/>
          <p:cNvSpPr/>
          <p:nvPr/>
        </p:nvSpPr>
        <p:spPr>
          <a:xfrm>
            <a:off x="2068903" y="3424783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921676" y="3771340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1570563" y="3849374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1189573" y="3866410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nip Diagonal Corner Rectangle 33"/>
          <p:cNvSpPr/>
          <p:nvPr/>
        </p:nvSpPr>
        <p:spPr>
          <a:xfrm>
            <a:off x="1871838" y="3733314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1913131" y="3370100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nip Diagonal Corner Rectangle 35"/>
          <p:cNvSpPr/>
          <p:nvPr/>
        </p:nvSpPr>
        <p:spPr>
          <a:xfrm>
            <a:off x="2313534" y="3320988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Diagonal Corner Rectangle 36"/>
          <p:cNvSpPr/>
          <p:nvPr/>
        </p:nvSpPr>
        <p:spPr>
          <a:xfrm>
            <a:off x="2385205" y="3622897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Diagonal Corner Rectangle 37"/>
          <p:cNvSpPr/>
          <p:nvPr/>
        </p:nvSpPr>
        <p:spPr>
          <a:xfrm>
            <a:off x="1731575" y="3595850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nip Diagonal Corner Rectangle 38"/>
          <p:cNvSpPr/>
          <p:nvPr/>
        </p:nvSpPr>
        <p:spPr>
          <a:xfrm>
            <a:off x="2502017" y="3452460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Alternate Process 42"/>
          <p:cNvSpPr/>
          <p:nvPr/>
        </p:nvSpPr>
        <p:spPr>
          <a:xfrm>
            <a:off x="1043608" y="3251224"/>
            <a:ext cx="1619143" cy="17287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61714" y="3128465"/>
            <a:ext cx="204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глина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904812" y="2488557"/>
            <a:ext cx="1873904" cy="269273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1074882" y="3883979"/>
            <a:ext cx="1553776" cy="287747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54833" y="2300149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песак</a:t>
            </a:r>
          </a:p>
        </p:txBody>
      </p:sp>
      <p:sp>
        <p:nvSpPr>
          <p:cNvPr id="54" name="Rectangle 53"/>
          <p:cNvSpPr/>
          <p:nvPr/>
        </p:nvSpPr>
        <p:spPr>
          <a:xfrm flipH="1">
            <a:off x="2867398" y="3822325"/>
            <a:ext cx="136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памук</a:t>
            </a:r>
            <a:endParaRPr lang="en-US" dirty="0"/>
          </a:p>
        </p:txBody>
      </p:sp>
      <p:sp>
        <p:nvSpPr>
          <p:cNvPr id="55" name="Heart 54"/>
          <p:cNvSpPr/>
          <p:nvPr/>
        </p:nvSpPr>
        <p:spPr>
          <a:xfrm>
            <a:off x="923040" y="2960224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BottomDown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art 55"/>
          <p:cNvSpPr/>
          <p:nvPr/>
        </p:nvSpPr>
        <p:spPr>
          <a:xfrm>
            <a:off x="2025404" y="28875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art 56"/>
          <p:cNvSpPr/>
          <p:nvPr/>
        </p:nvSpPr>
        <p:spPr>
          <a:xfrm>
            <a:off x="1750704" y="2897039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art 57"/>
          <p:cNvSpPr/>
          <p:nvPr/>
        </p:nvSpPr>
        <p:spPr>
          <a:xfrm>
            <a:off x="1531729" y="2900008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art 58"/>
          <p:cNvSpPr/>
          <p:nvPr/>
        </p:nvSpPr>
        <p:spPr>
          <a:xfrm>
            <a:off x="1235886" y="29688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59"/>
          <p:cNvSpPr/>
          <p:nvPr/>
        </p:nvSpPr>
        <p:spPr>
          <a:xfrm>
            <a:off x="2189019" y="2934513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60"/>
          <p:cNvSpPr/>
          <p:nvPr/>
        </p:nvSpPr>
        <p:spPr>
          <a:xfrm>
            <a:off x="1761646" y="28675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art 61"/>
          <p:cNvSpPr/>
          <p:nvPr/>
        </p:nvSpPr>
        <p:spPr>
          <a:xfrm>
            <a:off x="2443827" y="2900008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0" y="2824441"/>
            <a:ext cx="388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лишће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431784" y="29133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154897" y="287197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940250" y="277781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86043" y="279781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104412" y="282370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491905" y="282960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294523" y="29133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388271" y="333118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589255" y="282444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15568" y="275783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24300" y="275041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467968" y="291023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12250" y="289716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867398" y="2340520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активни угаљ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" name="Teardrop 83"/>
          <p:cNvSpPr/>
          <p:nvPr/>
        </p:nvSpPr>
        <p:spPr>
          <a:xfrm>
            <a:off x="1650593" y="2460541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5" name="Teardrop 84"/>
          <p:cNvSpPr/>
          <p:nvPr/>
        </p:nvSpPr>
        <p:spPr>
          <a:xfrm>
            <a:off x="2976856" y="764704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6" name="Teardrop 85"/>
          <p:cNvSpPr/>
          <p:nvPr/>
        </p:nvSpPr>
        <p:spPr>
          <a:xfrm>
            <a:off x="1940760" y="5949280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7" name="Teardrop 86"/>
          <p:cNvSpPr/>
          <p:nvPr/>
        </p:nvSpPr>
        <p:spPr>
          <a:xfrm>
            <a:off x="1419339" y="5338940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8" name="Teardrop 87"/>
          <p:cNvSpPr/>
          <p:nvPr/>
        </p:nvSpPr>
        <p:spPr>
          <a:xfrm>
            <a:off x="2520645" y="2524305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9" name="Teardrop 88"/>
          <p:cNvSpPr/>
          <p:nvPr/>
        </p:nvSpPr>
        <p:spPr>
          <a:xfrm>
            <a:off x="2531568" y="139105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0" name="Teardrop 89"/>
          <p:cNvSpPr/>
          <p:nvPr/>
        </p:nvSpPr>
        <p:spPr>
          <a:xfrm>
            <a:off x="1675236" y="5348018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1" name="Teardrop 90"/>
          <p:cNvSpPr/>
          <p:nvPr/>
        </p:nvSpPr>
        <p:spPr>
          <a:xfrm>
            <a:off x="1436597" y="4789067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2" name="Teardrop 91"/>
          <p:cNvSpPr/>
          <p:nvPr/>
        </p:nvSpPr>
        <p:spPr>
          <a:xfrm>
            <a:off x="1134609" y="4307492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3" name="Teardrop 92"/>
          <p:cNvSpPr/>
          <p:nvPr/>
        </p:nvSpPr>
        <p:spPr>
          <a:xfrm>
            <a:off x="2036619" y="220031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4" name="Teardrop 93"/>
          <p:cNvSpPr/>
          <p:nvPr/>
        </p:nvSpPr>
        <p:spPr>
          <a:xfrm>
            <a:off x="2096534" y="183836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5" name="Teardrop 94"/>
          <p:cNvSpPr/>
          <p:nvPr/>
        </p:nvSpPr>
        <p:spPr>
          <a:xfrm>
            <a:off x="2662751" y="90872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6" name="Teardrop 95"/>
          <p:cNvSpPr/>
          <p:nvPr/>
        </p:nvSpPr>
        <p:spPr>
          <a:xfrm>
            <a:off x="2093160" y="6101680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192880" y="548680"/>
            <a:ext cx="210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мутна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вода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4894254" y="1391050"/>
            <a:ext cx="3757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37894"/>
            <a:ext cx="4334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Ученици прве групе су у након више покушаја успели да прочисте воду. Поређали су слојеве тла , а у сваком наредном покушају мењали место памука, почевши одозго наниже. Када су памуком онемогућили испадање других слојева кроз отвор на левку, задатак је био успешно обављен. Међутим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, закључак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је био погрешан: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памук је прочистио воду.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0841" y="5949280"/>
            <a:ext cx="266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истра вода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57211" y="290753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ardrop 81"/>
          <p:cNvSpPr/>
          <p:nvPr/>
        </p:nvSpPr>
        <p:spPr>
          <a:xfrm>
            <a:off x="8460432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05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4" grpId="0"/>
      <p:bldP spid="8" grpId="0"/>
      <p:bldP spid="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immy\Pictures\Fotografije\Image0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223787">
            <a:off x="1658089" y="220798"/>
            <a:ext cx="5645110" cy="6423111"/>
          </a:xfrm>
          <a:prstGeom prst="round2DiagRect">
            <a:avLst>
              <a:gd name="adj1" fmla="val 0"/>
              <a:gd name="adj2" fmla="val 49264"/>
            </a:avLst>
          </a:prstGeom>
          <a:ln w="88900" cap="sq">
            <a:noFill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288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Извештај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групе</a:t>
            </a:r>
            <a:endParaRPr lang="en-US" b="1" dirty="0"/>
          </a:p>
        </p:txBody>
      </p:sp>
      <p:sp>
        <p:nvSpPr>
          <p:cNvPr id="5" name="Flowchart: Manual Operation 4"/>
          <p:cNvSpPr/>
          <p:nvPr/>
        </p:nvSpPr>
        <p:spPr>
          <a:xfrm>
            <a:off x="587233" y="1256174"/>
            <a:ext cx="2392030" cy="2737346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1052580" y="3966198"/>
            <a:ext cx="1440160" cy="40861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1275" y="250771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3154" y="233287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74603" y="216968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89251" y="227751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4832" y="225083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358462" y="2758654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/>
        </p:nvSpPr>
        <p:spPr>
          <a:xfrm>
            <a:off x="975703" y="2585105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/>
        </p:nvSpPr>
        <p:spPr>
          <a:xfrm>
            <a:off x="1501133" y="2687092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995925" y="2714536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2297755" y="2934513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1330241" y="2567145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5456" y="259740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3154" y="248481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19153" y="227085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74921" y="279781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1967617" y="2937698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Diagonal Corner Rectangle 26"/>
          <p:cNvSpPr/>
          <p:nvPr/>
        </p:nvSpPr>
        <p:spPr>
          <a:xfrm>
            <a:off x="1463405" y="2844937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Diagonal Corner Rectangle 27"/>
          <p:cNvSpPr/>
          <p:nvPr/>
        </p:nvSpPr>
        <p:spPr>
          <a:xfrm>
            <a:off x="2078880" y="2817914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81871" y="290000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Alternate Process 29"/>
          <p:cNvSpPr/>
          <p:nvPr/>
        </p:nvSpPr>
        <p:spPr>
          <a:xfrm>
            <a:off x="1326792" y="3055691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286175" y="2750144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1011318" y="2934513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1759340" y="2700197"/>
            <a:ext cx="266328" cy="101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nip Diagonal Corner Rectangle 33"/>
          <p:cNvSpPr/>
          <p:nvPr/>
        </p:nvSpPr>
        <p:spPr>
          <a:xfrm>
            <a:off x="1672745" y="2884382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1871838" y="2624847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nip Diagonal Corner Rectangle 35"/>
          <p:cNvSpPr/>
          <p:nvPr/>
        </p:nvSpPr>
        <p:spPr>
          <a:xfrm>
            <a:off x="2061771" y="263361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Diagonal Corner Rectangle 36"/>
          <p:cNvSpPr/>
          <p:nvPr/>
        </p:nvSpPr>
        <p:spPr>
          <a:xfrm>
            <a:off x="2264856" y="279781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Diagonal Corner Rectangle 37"/>
          <p:cNvSpPr/>
          <p:nvPr/>
        </p:nvSpPr>
        <p:spPr>
          <a:xfrm>
            <a:off x="1134609" y="2535158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nip Diagonal Corner Rectangle 38"/>
          <p:cNvSpPr/>
          <p:nvPr/>
        </p:nvSpPr>
        <p:spPr>
          <a:xfrm>
            <a:off x="857463" y="261758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Alternate Process 42"/>
          <p:cNvSpPr/>
          <p:nvPr/>
        </p:nvSpPr>
        <p:spPr>
          <a:xfrm>
            <a:off x="954117" y="3464678"/>
            <a:ext cx="1616240" cy="213773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3330042"/>
            <a:ext cx="3947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глина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952899" y="3195405"/>
            <a:ext cx="1639522" cy="269273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1016580" y="3678451"/>
            <a:ext cx="1553776" cy="287747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233946" y="3195404"/>
            <a:ext cx="2012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песак</a:t>
            </a:r>
          </a:p>
        </p:txBody>
      </p:sp>
      <p:sp>
        <p:nvSpPr>
          <p:cNvPr id="54" name="Rectangle 53"/>
          <p:cNvSpPr/>
          <p:nvPr/>
        </p:nvSpPr>
        <p:spPr>
          <a:xfrm flipH="1">
            <a:off x="27197" y="3699374"/>
            <a:ext cx="4219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памук</a:t>
            </a:r>
            <a:endParaRPr lang="en-US" dirty="0"/>
          </a:p>
        </p:txBody>
      </p:sp>
      <p:sp>
        <p:nvSpPr>
          <p:cNvPr id="55" name="Heart 54"/>
          <p:cNvSpPr/>
          <p:nvPr/>
        </p:nvSpPr>
        <p:spPr>
          <a:xfrm>
            <a:off x="923040" y="2960224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BottomDown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art 55"/>
          <p:cNvSpPr/>
          <p:nvPr/>
        </p:nvSpPr>
        <p:spPr>
          <a:xfrm>
            <a:off x="2025404" y="28875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art 56"/>
          <p:cNvSpPr/>
          <p:nvPr/>
        </p:nvSpPr>
        <p:spPr>
          <a:xfrm>
            <a:off x="1750704" y="2897039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art 57"/>
          <p:cNvSpPr/>
          <p:nvPr/>
        </p:nvSpPr>
        <p:spPr>
          <a:xfrm>
            <a:off x="1531729" y="2900008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art 58"/>
          <p:cNvSpPr/>
          <p:nvPr/>
        </p:nvSpPr>
        <p:spPr>
          <a:xfrm>
            <a:off x="1235886" y="29688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59"/>
          <p:cNvSpPr/>
          <p:nvPr/>
        </p:nvSpPr>
        <p:spPr>
          <a:xfrm>
            <a:off x="2189019" y="2934513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60"/>
          <p:cNvSpPr/>
          <p:nvPr/>
        </p:nvSpPr>
        <p:spPr>
          <a:xfrm>
            <a:off x="1761646" y="2867505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art 61"/>
          <p:cNvSpPr/>
          <p:nvPr/>
        </p:nvSpPr>
        <p:spPr>
          <a:xfrm>
            <a:off x="2443827" y="2900008"/>
            <a:ext cx="334888" cy="34432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7199" y="3157661"/>
            <a:ext cx="807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x-none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339938" y="259310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220666" y="2333320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05550" y="246956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829351" y="239512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519153" y="237085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185823" y="243875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082189" y="233287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32312" y="224318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43572" y="236054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342429" y="234906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24300" y="2440480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336906" y="218425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83216" y="253515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867398" y="2340520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активни угаљ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" name="Teardrop 83"/>
          <p:cNvSpPr/>
          <p:nvPr/>
        </p:nvSpPr>
        <p:spPr>
          <a:xfrm>
            <a:off x="1650593" y="2460541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5" name="Teardrop 84"/>
          <p:cNvSpPr/>
          <p:nvPr/>
        </p:nvSpPr>
        <p:spPr>
          <a:xfrm>
            <a:off x="2976856" y="764704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6" name="Teardrop 85"/>
          <p:cNvSpPr/>
          <p:nvPr/>
        </p:nvSpPr>
        <p:spPr>
          <a:xfrm>
            <a:off x="1940760" y="5949280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7" name="Teardrop 86"/>
          <p:cNvSpPr/>
          <p:nvPr/>
        </p:nvSpPr>
        <p:spPr>
          <a:xfrm>
            <a:off x="1419339" y="5338940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8" name="Teardrop 87"/>
          <p:cNvSpPr/>
          <p:nvPr/>
        </p:nvSpPr>
        <p:spPr>
          <a:xfrm>
            <a:off x="2520645" y="2524305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9" name="Teardrop 88"/>
          <p:cNvSpPr/>
          <p:nvPr/>
        </p:nvSpPr>
        <p:spPr>
          <a:xfrm>
            <a:off x="2531568" y="139105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0" name="Teardrop 89"/>
          <p:cNvSpPr/>
          <p:nvPr/>
        </p:nvSpPr>
        <p:spPr>
          <a:xfrm>
            <a:off x="1675236" y="5348018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1" name="Teardrop 90"/>
          <p:cNvSpPr/>
          <p:nvPr/>
        </p:nvSpPr>
        <p:spPr>
          <a:xfrm>
            <a:off x="1436597" y="4789067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2" name="Teardrop 91"/>
          <p:cNvSpPr/>
          <p:nvPr/>
        </p:nvSpPr>
        <p:spPr>
          <a:xfrm>
            <a:off x="1134609" y="4307492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3" name="Teardrop 92"/>
          <p:cNvSpPr/>
          <p:nvPr/>
        </p:nvSpPr>
        <p:spPr>
          <a:xfrm>
            <a:off x="2036619" y="220031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4" name="Teardrop 93"/>
          <p:cNvSpPr/>
          <p:nvPr/>
        </p:nvSpPr>
        <p:spPr>
          <a:xfrm>
            <a:off x="2096534" y="183836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5" name="Teardrop 94"/>
          <p:cNvSpPr/>
          <p:nvPr/>
        </p:nvSpPr>
        <p:spPr>
          <a:xfrm>
            <a:off x="2662751" y="908720"/>
            <a:ext cx="216024" cy="444500"/>
          </a:xfrm>
          <a:prstGeom prst="teardrop">
            <a:avLst>
              <a:gd name="adj" fmla="val 171972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CF4C4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6" name="Teardrop 95"/>
          <p:cNvSpPr/>
          <p:nvPr/>
        </p:nvSpPr>
        <p:spPr>
          <a:xfrm>
            <a:off x="2093160" y="6101680"/>
            <a:ext cx="216024" cy="444500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192880" y="548680"/>
            <a:ext cx="210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мутна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вода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4894254" y="1391050"/>
            <a:ext cx="3757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5848" y="1302578"/>
            <a:ext cx="4334128" cy="378565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Ученици треће групе су одмах слојем памука затворили отвор на левку, али у првом покушају нису ставили слој активног угља јер како су казали: „Превише је црн“. Када су у другом покушају ставили слој активног угља, пречишћавање воде је било успешно.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Закључак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чланова треће групе је гласио да је памук само служио да онемогући испадање слојева кроз отвор на левку, а да је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филтер – активни угаљ.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0841" y="5949280"/>
            <a:ext cx="266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истра вода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16" y="1721877"/>
            <a:ext cx="4440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                                  </a:t>
            </a:r>
          </a:p>
          <a:p>
            <a:endParaRPr lang="x-none" dirty="0"/>
          </a:p>
          <a:p>
            <a:endParaRPr lang="x-none" dirty="0" smtClean="0"/>
          </a:p>
          <a:p>
            <a:r>
              <a:rPr lang="x-none" dirty="0" smtClean="0"/>
              <a:t>                                       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шљунак</a:t>
            </a:r>
          </a:p>
          <a:p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лишће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ardrop 80"/>
          <p:cNvSpPr/>
          <p:nvPr/>
        </p:nvSpPr>
        <p:spPr>
          <a:xfrm>
            <a:off x="8460432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2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4" grpId="0"/>
      <p:bldP spid="8" grpId="0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9" y="0"/>
            <a:ext cx="9144000" cy="280076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endParaRPr lang="x-none" dirty="0"/>
          </a:p>
          <a:p>
            <a:pPr algn="ctr"/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ЗАКЉУЧИМО</a:t>
            </a:r>
          </a:p>
          <a:p>
            <a:pPr algn="ctr"/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800" b="1" dirty="0" smtClean="0">
                <a:latin typeface="Times New Roman" pitchFamily="18" charset="0"/>
                <a:cs typeface="Times New Roman" pitchFamily="18" charset="0"/>
              </a:rPr>
              <a:t>Коришћењем више слојева тла добија се боља филтрација. Битна компонента за филтрирање је</a:t>
            </a:r>
            <a:r>
              <a:rPr lang="x-none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активни угаљ</a:t>
            </a:r>
            <a:r>
              <a:rPr lang="x-none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-1" y="4292212"/>
            <a:ext cx="9149430" cy="2263461"/>
          </a:xfrm>
          <a:prstGeom prst="doubleWave">
            <a:avLst>
              <a:gd name="adj1" fmla="val 12500"/>
              <a:gd name="adj2" fmla="val 0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lumMod val="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ave 14"/>
          <p:cNvSpPr/>
          <p:nvPr/>
        </p:nvSpPr>
        <p:spPr>
          <a:xfrm>
            <a:off x="38834" y="5805264"/>
            <a:ext cx="9143999" cy="576064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28530" y="572439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>
            <a:off x="142381" y="4905301"/>
            <a:ext cx="5070351" cy="787688"/>
          </a:xfrm>
          <a:prstGeom prst="chord">
            <a:avLst>
              <a:gd name="adj1" fmla="val 21487335"/>
              <a:gd name="adj2" fmla="val 12239394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80226" y="582422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28963" y="58595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46920" y="600360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51016" y="594488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32388" y="582422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31746" y="582422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70223" y="600360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17676" y="585959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67483" y="576990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41617" y="566040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76977" y="573696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30616" y="581077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74800" y="617977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48885" y="610467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668353" y="583755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82687" y="599346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01285" y="572974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53685" y="588214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06085" y="603454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58284" y="604062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95939" y="656509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82068" y="584367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10218" y="574397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93512" y="600221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6055" y="557932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67650" y="573893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385730" y="571235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41764" y="577953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849032" y="580208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12881" y="576550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237774" y="577953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62542" y="582422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45042" y="579948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942161" y="577331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38805" y="585556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85512" y="586300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118576" y="587679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25844" y="590377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78244" y="585556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093946" y="615120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612116" y="578677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86678" y="586300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876634" y="612386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734893" y="569741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876634" y="6023050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404848" y="582196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982687" y="619436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45251" y="601576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982687" y="626584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536022" y="564346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46417" y="6186667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848885" y="622213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30616" y="6045131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879053" y="5925540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Alternate Process 73"/>
          <p:cNvSpPr/>
          <p:nvPr/>
        </p:nvSpPr>
        <p:spPr>
          <a:xfrm>
            <a:off x="4104919" y="6330418"/>
            <a:ext cx="3714395" cy="22613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Alternate Process 74"/>
          <p:cNvSpPr/>
          <p:nvPr/>
        </p:nvSpPr>
        <p:spPr>
          <a:xfrm>
            <a:off x="16621" y="6158289"/>
            <a:ext cx="2962684" cy="113158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Alternate Process 75"/>
          <p:cNvSpPr/>
          <p:nvPr/>
        </p:nvSpPr>
        <p:spPr>
          <a:xfrm>
            <a:off x="-1" y="6282712"/>
            <a:ext cx="4086322" cy="57528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bliqueTop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Alternate Process 76"/>
          <p:cNvSpPr/>
          <p:nvPr/>
        </p:nvSpPr>
        <p:spPr>
          <a:xfrm>
            <a:off x="4017676" y="6462740"/>
            <a:ext cx="4169859" cy="415614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nip Diagonal Corner Rectangle 77"/>
          <p:cNvSpPr/>
          <p:nvPr/>
        </p:nvSpPr>
        <p:spPr>
          <a:xfrm>
            <a:off x="636340" y="5557295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Alternate Process 78"/>
          <p:cNvSpPr/>
          <p:nvPr/>
        </p:nvSpPr>
        <p:spPr>
          <a:xfrm>
            <a:off x="827212" y="5610389"/>
            <a:ext cx="266328" cy="10197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nip Diagonal Corner Rectangle 79"/>
          <p:cNvSpPr/>
          <p:nvPr/>
        </p:nvSpPr>
        <p:spPr>
          <a:xfrm>
            <a:off x="8694970" y="6379492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Alternate Process 80"/>
          <p:cNvSpPr/>
          <p:nvPr/>
        </p:nvSpPr>
        <p:spPr>
          <a:xfrm>
            <a:off x="5952666" y="5692989"/>
            <a:ext cx="266328" cy="10197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Alternate Process 81"/>
          <p:cNvSpPr/>
          <p:nvPr/>
        </p:nvSpPr>
        <p:spPr>
          <a:xfrm>
            <a:off x="4595590" y="5567832"/>
            <a:ext cx="266328" cy="10197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36317" y="5661992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78" y="572838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518939" y="660135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036231" y="6195144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861918" y="6112739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074182" y="5769358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flipH="1">
            <a:off x="5374918" y="6332172"/>
            <a:ext cx="152400" cy="4571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Alternate Process 90"/>
          <p:cNvSpPr/>
          <p:nvPr/>
        </p:nvSpPr>
        <p:spPr>
          <a:xfrm>
            <a:off x="-1" y="5697417"/>
            <a:ext cx="3564720" cy="104668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Alternate Process 91"/>
          <p:cNvSpPr/>
          <p:nvPr/>
        </p:nvSpPr>
        <p:spPr>
          <a:xfrm>
            <a:off x="6228183" y="5712359"/>
            <a:ext cx="2954649" cy="107072"/>
          </a:xfrm>
          <a:prstGeom prst="flowChartAlternateProcess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8F8F8"/>
            </a:solidFill>
          </a:ln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197580" y="5875305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nip Diagonal Corner Rectangle 93"/>
          <p:cNvSpPr/>
          <p:nvPr/>
        </p:nvSpPr>
        <p:spPr>
          <a:xfrm>
            <a:off x="-48491" y="5657497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nip Diagonal Corner Rectangle 94"/>
          <p:cNvSpPr/>
          <p:nvPr/>
        </p:nvSpPr>
        <p:spPr>
          <a:xfrm>
            <a:off x="7819314" y="6297714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nip Diagonal Corner Rectangle 95"/>
          <p:cNvSpPr/>
          <p:nvPr/>
        </p:nvSpPr>
        <p:spPr>
          <a:xfrm>
            <a:off x="12829" y="5289538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nip Diagonal Corner Rectangle 96"/>
          <p:cNvSpPr/>
          <p:nvPr/>
        </p:nvSpPr>
        <p:spPr>
          <a:xfrm>
            <a:off x="8442781" y="6200890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nip Diagonal Corner Rectangle 97"/>
          <p:cNvSpPr/>
          <p:nvPr/>
        </p:nvSpPr>
        <p:spPr>
          <a:xfrm>
            <a:off x="4416313" y="5478455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nip Diagonal Corner Rectangle 98"/>
          <p:cNvSpPr/>
          <p:nvPr/>
        </p:nvSpPr>
        <p:spPr>
          <a:xfrm>
            <a:off x="9013581" y="6379492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nip Diagonal Corner Rectangle 99"/>
          <p:cNvSpPr/>
          <p:nvPr/>
        </p:nvSpPr>
        <p:spPr>
          <a:xfrm>
            <a:off x="8408161" y="6477114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nip Diagonal Corner Rectangle 100"/>
          <p:cNvSpPr/>
          <p:nvPr/>
        </p:nvSpPr>
        <p:spPr>
          <a:xfrm>
            <a:off x="8135836" y="6311821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nip Diagonal Corner Rectangle 101"/>
          <p:cNvSpPr/>
          <p:nvPr/>
        </p:nvSpPr>
        <p:spPr>
          <a:xfrm>
            <a:off x="8880417" y="5385866"/>
            <a:ext cx="123488" cy="401240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tx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Alternate Process 102"/>
          <p:cNvSpPr/>
          <p:nvPr/>
        </p:nvSpPr>
        <p:spPr>
          <a:xfrm>
            <a:off x="3861397" y="5627772"/>
            <a:ext cx="266328" cy="10197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Alternate Process 103"/>
          <p:cNvSpPr/>
          <p:nvPr/>
        </p:nvSpPr>
        <p:spPr>
          <a:xfrm>
            <a:off x="8747253" y="6462753"/>
            <a:ext cx="266328" cy="10197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Alternate Process 104"/>
          <p:cNvSpPr/>
          <p:nvPr/>
        </p:nvSpPr>
        <p:spPr>
          <a:xfrm>
            <a:off x="8137361" y="6626749"/>
            <a:ext cx="266328" cy="10197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11693" y="5572303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504525" y="6511836"/>
            <a:ext cx="207268" cy="17937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 flipV="1">
            <a:off x="8776783" y="5537747"/>
            <a:ext cx="103634" cy="15050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nip Diagonal Corner Rectangle 108"/>
          <p:cNvSpPr/>
          <p:nvPr/>
        </p:nvSpPr>
        <p:spPr>
          <a:xfrm>
            <a:off x="5485702" y="6278486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nip Diagonal Corner Rectangle 109"/>
          <p:cNvSpPr/>
          <p:nvPr/>
        </p:nvSpPr>
        <p:spPr>
          <a:xfrm>
            <a:off x="8248174" y="6404429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nip Diagonal Corner Rectangle 110"/>
          <p:cNvSpPr/>
          <p:nvPr/>
        </p:nvSpPr>
        <p:spPr>
          <a:xfrm>
            <a:off x="8991961" y="5470872"/>
            <a:ext cx="190872" cy="216024"/>
          </a:xfrm>
          <a:prstGeom prst="snip2DiagRect">
            <a:avLst>
              <a:gd name="adj1" fmla="val 45833"/>
              <a:gd name="adj2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7305955" y="4905301"/>
            <a:ext cx="344577" cy="417197"/>
          </a:xfrm>
          <a:custGeom>
            <a:avLst/>
            <a:gdLst>
              <a:gd name="connsiteX0" fmla="*/ 0 w 344577"/>
              <a:gd name="connsiteY0" fmla="*/ 304800 h 304800"/>
              <a:gd name="connsiteX1" fmla="*/ 79513 w 344577"/>
              <a:gd name="connsiteY1" fmla="*/ 291547 h 304800"/>
              <a:gd name="connsiteX2" fmla="*/ 172278 w 344577"/>
              <a:gd name="connsiteY2" fmla="*/ 251791 h 304800"/>
              <a:gd name="connsiteX3" fmla="*/ 212035 w 344577"/>
              <a:gd name="connsiteY3" fmla="*/ 238539 h 304800"/>
              <a:gd name="connsiteX4" fmla="*/ 251791 w 344577"/>
              <a:gd name="connsiteY4" fmla="*/ 185530 h 304800"/>
              <a:gd name="connsiteX5" fmla="*/ 278296 w 344577"/>
              <a:gd name="connsiteY5" fmla="*/ 79513 h 304800"/>
              <a:gd name="connsiteX6" fmla="*/ 344556 w 344577"/>
              <a:gd name="connsiteY6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577" h="304800">
                <a:moveTo>
                  <a:pt x="0" y="304800"/>
                </a:moveTo>
                <a:cubicBezTo>
                  <a:pt x="26504" y="300382"/>
                  <a:pt x="53283" y="297376"/>
                  <a:pt x="79513" y="291547"/>
                </a:cubicBezTo>
                <a:cubicBezTo>
                  <a:pt x="122545" y="281984"/>
                  <a:pt x="128646" y="270490"/>
                  <a:pt x="172278" y="251791"/>
                </a:cubicBezTo>
                <a:cubicBezTo>
                  <a:pt x="185118" y="246288"/>
                  <a:pt x="198783" y="242956"/>
                  <a:pt x="212035" y="238539"/>
                </a:cubicBezTo>
                <a:cubicBezTo>
                  <a:pt x="225287" y="220869"/>
                  <a:pt x="243296" y="205918"/>
                  <a:pt x="251791" y="185530"/>
                </a:cubicBezTo>
                <a:cubicBezTo>
                  <a:pt x="265801" y="151905"/>
                  <a:pt x="252539" y="105271"/>
                  <a:pt x="278296" y="79513"/>
                </a:cubicBezTo>
                <a:cubicBezTo>
                  <a:pt x="347680" y="10128"/>
                  <a:pt x="344556" y="44487"/>
                  <a:pt x="344556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113038" y="4972008"/>
            <a:ext cx="808383" cy="225286"/>
          </a:xfrm>
          <a:custGeom>
            <a:avLst/>
            <a:gdLst>
              <a:gd name="connsiteX0" fmla="*/ 808383 w 808383"/>
              <a:gd name="connsiteY0" fmla="*/ 225286 h 225286"/>
              <a:gd name="connsiteX1" fmla="*/ 755374 w 808383"/>
              <a:gd name="connsiteY1" fmla="*/ 145773 h 225286"/>
              <a:gd name="connsiteX2" fmla="*/ 742122 w 808383"/>
              <a:gd name="connsiteY2" fmla="*/ 106017 h 225286"/>
              <a:gd name="connsiteX3" fmla="*/ 662609 w 808383"/>
              <a:gd name="connsiteY3" fmla="*/ 79513 h 225286"/>
              <a:gd name="connsiteX4" fmla="*/ 516835 w 808383"/>
              <a:gd name="connsiteY4" fmla="*/ 53008 h 225286"/>
              <a:gd name="connsiteX5" fmla="*/ 278296 w 808383"/>
              <a:gd name="connsiteY5" fmla="*/ 66260 h 225286"/>
              <a:gd name="connsiteX6" fmla="*/ 172278 w 808383"/>
              <a:gd name="connsiteY6" fmla="*/ 79513 h 225286"/>
              <a:gd name="connsiteX7" fmla="*/ 39757 w 808383"/>
              <a:gd name="connsiteY7" fmla="*/ 66260 h 225286"/>
              <a:gd name="connsiteX8" fmla="*/ 13252 w 808383"/>
              <a:gd name="connsiteY8" fmla="*/ 39756 h 225286"/>
              <a:gd name="connsiteX9" fmla="*/ 0 w 808383"/>
              <a:gd name="connsiteY9" fmla="*/ 0 h 22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8383" h="225286">
                <a:moveTo>
                  <a:pt x="808383" y="225286"/>
                </a:moveTo>
                <a:cubicBezTo>
                  <a:pt x="790713" y="198782"/>
                  <a:pt x="770844" y="173619"/>
                  <a:pt x="755374" y="145773"/>
                </a:cubicBezTo>
                <a:cubicBezTo>
                  <a:pt x="748590" y="133562"/>
                  <a:pt x="753489" y="114136"/>
                  <a:pt x="742122" y="106017"/>
                </a:cubicBezTo>
                <a:cubicBezTo>
                  <a:pt x="719388" y="89778"/>
                  <a:pt x="689113" y="88348"/>
                  <a:pt x="662609" y="79513"/>
                </a:cubicBezTo>
                <a:cubicBezTo>
                  <a:pt x="589061" y="54997"/>
                  <a:pt x="636726" y="67994"/>
                  <a:pt x="516835" y="53008"/>
                </a:cubicBezTo>
                <a:cubicBezTo>
                  <a:pt x="437322" y="57425"/>
                  <a:pt x="357697" y="60152"/>
                  <a:pt x="278296" y="66260"/>
                </a:cubicBezTo>
                <a:cubicBezTo>
                  <a:pt x="242787" y="68992"/>
                  <a:pt x="207892" y="79513"/>
                  <a:pt x="172278" y="79513"/>
                </a:cubicBezTo>
                <a:cubicBezTo>
                  <a:pt x="127884" y="79513"/>
                  <a:pt x="83931" y="70678"/>
                  <a:pt x="39757" y="66260"/>
                </a:cubicBezTo>
                <a:cubicBezTo>
                  <a:pt x="30922" y="57425"/>
                  <a:pt x="19680" y="50470"/>
                  <a:pt x="13252" y="39756"/>
                </a:cubicBezTo>
                <a:cubicBezTo>
                  <a:pt x="6065" y="27778"/>
                  <a:pt x="0" y="0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19270" y="5340626"/>
            <a:ext cx="9077739" cy="450574"/>
          </a:xfrm>
          <a:custGeom>
            <a:avLst/>
            <a:gdLst>
              <a:gd name="connsiteX0" fmla="*/ 0 w 9077739"/>
              <a:gd name="connsiteY0" fmla="*/ 251791 h 450574"/>
              <a:gd name="connsiteX1" fmla="*/ 66260 w 9077739"/>
              <a:gd name="connsiteY1" fmla="*/ 265044 h 450574"/>
              <a:gd name="connsiteX2" fmla="*/ 119269 w 9077739"/>
              <a:gd name="connsiteY2" fmla="*/ 278296 h 450574"/>
              <a:gd name="connsiteX3" fmla="*/ 291547 w 9077739"/>
              <a:gd name="connsiteY3" fmla="*/ 251791 h 450574"/>
              <a:gd name="connsiteX4" fmla="*/ 357808 w 9077739"/>
              <a:gd name="connsiteY4" fmla="*/ 225287 h 450574"/>
              <a:gd name="connsiteX5" fmla="*/ 636104 w 9077739"/>
              <a:gd name="connsiteY5" fmla="*/ 198783 h 450574"/>
              <a:gd name="connsiteX6" fmla="*/ 728869 w 9077739"/>
              <a:gd name="connsiteY6" fmla="*/ 212035 h 450574"/>
              <a:gd name="connsiteX7" fmla="*/ 795130 w 9077739"/>
              <a:gd name="connsiteY7" fmla="*/ 278296 h 450574"/>
              <a:gd name="connsiteX8" fmla="*/ 914400 w 9077739"/>
              <a:gd name="connsiteY8" fmla="*/ 291548 h 450574"/>
              <a:gd name="connsiteX9" fmla="*/ 954156 w 9077739"/>
              <a:gd name="connsiteY9" fmla="*/ 304800 h 450574"/>
              <a:gd name="connsiteX10" fmla="*/ 1033669 w 9077739"/>
              <a:gd name="connsiteY10" fmla="*/ 344557 h 450574"/>
              <a:gd name="connsiteX11" fmla="*/ 1524000 w 9077739"/>
              <a:gd name="connsiteY11" fmla="*/ 331304 h 450574"/>
              <a:gd name="connsiteX12" fmla="*/ 1603513 w 9077739"/>
              <a:gd name="connsiteY12" fmla="*/ 318052 h 450574"/>
              <a:gd name="connsiteX13" fmla="*/ 2120347 w 9077739"/>
              <a:gd name="connsiteY13" fmla="*/ 304800 h 450574"/>
              <a:gd name="connsiteX14" fmla="*/ 2279373 w 9077739"/>
              <a:gd name="connsiteY14" fmla="*/ 318052 h 450574"/>
              <a:gd name="connsiteX15" fmla="*/ 3538330 w 9077739"/>
              <a:gd name="connsiteY15" fmla="*/ 318052 h 450574"/>
              <a:gd name="connsiteX16" fmla="*/ 3631095 w 9077739"/>
              <a:gd name="connsiteY16" fmla="*/ 304800 h 450574"/>
              <a:gd name="connsiteX17" fmla="*/ 3723860 w 9077739"/>
              <a:gd name="connsiteY17" fmla="*/ 265044 h 450574"/>
              <a:gd name="connsiteX18" fmla="*/ 4147930 w 9077739"/>
              <a:gd name="connsiteY18" fmla="*/ 238539 h 450574"/>
              <a:gd name="connsiteX19" fmla="*/ 4240695 w 9077739"/>
              <a:gd name="connsiteY19" fmla="*/ 225287 h 450574"/>
              <a:gd name="connsiteX20" fmla="*/ 4320208 w 9077739"/>
              <a:gd name="connsiteY20" fmla="*/ 212035 h 450574"/>
              <a:gd name="connsiteX21" fmla="*/ 4558747 w 9077739"/>
              <a:gd name="connsiteY21" fmla="*/ 198783 h 450574"/>
              <a:gd name="connsiteX22" fmla="*/ 4744278 w 9077739"/>
              <a:gd name="connsiteY22" fmla="*/ 225287 h 450574"/>
              <a:gd name="connsiteX23" fmla="*/ 4757530 w 9077739"/>
              <a:gd name="connsiteY23" fmla="*/ 344557 h 450574"/>
              <a:gd name="connsiteX24" fmla="*/ 5009321 w 9077739"/>
              <a:gd name="connsiteY24" fmla="*/ 357809 h 450574"/>
              <a:gd name="connsiteX25" fmla="*/ 5075582 w 9077739"/>
              <a:gd name="connsiteY25" fmla="*/ 384313 h 450574"/>
              <a:gd name="connsiteX26" fmla="*/ 5155095 w 9077739"/>
              <a:gd name="connsiteY26" fmla="*/ 437322 h 450574"/>
              <a:gd name="connsiteX27" fmla="*/ 5221356 w 9077739"/>
              <a:gd name="connsiteY27" fmla="*/ 424070 h 450574"/>
              <a:gd name="connsiteX28" fmla="*/ 5247860 w 9077739"/>
              <a:gd name="connsiteY28" fmla="*/ 397565 h 450574"/>
              <a:gd name="connsiteX29" fmla="*/ 5300869 w 9077739"/>
              <a:gd name="connsiteY29" fmla="*/ 384313 h 450574"/>
              <a:gd name="connsiteX30" fmla="*/ 5618921 w 9077739"/>
              <a:gd name="connsiteY30" fmla="*/ 410817 h 450574"/>
              <a:gd name="connsiteX31" fmla="*/ 5698434 w 9077739"/>
              <a:gd name="connsiteY31" fmla="*/ 450574 h 450574"/>
              <a:gd name="connsiteX32" fmla="*/ 5738191 w 9077739"/>
              <a:gd name="connsiteY32" fmla="*/ 437322 h 450574"/>
              <a:gd name="connsiteX33" fmla="*/ 5751443 w 9077739"/>
              <a:gd name="connsiteY33" fmla="*/ 384313 h 450574"/>
              <a:gd name="connsiteX34" fmla="*/ 5764695 w 9077739"/>
              <a:gd name="connsiteY34" fmla="*/ 291548 h 450574"/>
              <a:gd name="connsiteX35" fmla="*/ 5910469 w 9077739"/>
              <a:gd name="connsiteY35" fmla="*/ 304800 h 450574"/>
              <a:gd name="connsiteX36" fmla="*/ 5989982 w 9077739"/>
              <a:gd name="connsiteY36" fmla="*/ 318052 h 450574"/>
              <a:gd name="connsiteX37" fmla="*/ 6029739 w 9077739"/>
              <a:gd name="connsiteY37" fmla="*/ 331304 h 450574"/>
              <a:gd name="connsiteX38" fmla="*/ 6679095 w 9077739"/>
              <a:gd name="connsiteY38" fmla="*/ 344557 h 450574"/>
              <a:gd name="connsiteX39" fmla="*/ 7460973 w 9077739"/>
              <a:gd name="connsiteY39" fmla="*/ 331304 h 450574"/>
              <a:gd name="connsiteX40" fmla="*/ 7924800 w 9077739"/>
              <a:gd name="connsiteY40" fmla="*/ 318052 h 450574"/>
              <a:gd name="connsiteX41" fmla="*/ 7964556 w 9077739"/>
              <a:gd name="connsiteY41" fmla="*/ 304800 h 450574"/>
              <a:gd name="connsiteX42" fmla="*/ 8044069 w 9077739"/>
              <a:gd name="connsiteY42" fmla="*/ 291548 h 450574"/>
              <a:gd name="connsiteX43" fmla="*/ 8733182 w 9077739"/>
              <a:gd name="connsiteY43" fmla="*/ 265044 h 450574"/>
              <a:gd name="connsiteX44" fmla="*/ 8825947 w 9077739"/>
              <a:gd name="connsiteY44" fmla="*/ 238539 h 450574"/>
              <a:gd name="connsiteX45" fmla="*/ 8852452 w 9077739"/>
              <a:gd name="connsiteY45" fmla="*/ 212035 h 450574"/>
              <a:gd name="connsiteX46" fmla="*/ 8958469 w 9077739"/>
              <a:gd name="connsiteY46" fmla="*/ 119270 h 450574"/>
              <a:gd name="connsiteX47" fmla="*/ 8984973 w 9077739"/>
              <a:gd name="connsiteY47" fmla="*/ 92765 h 450574"/>
              <a:gd name="connsiteX48" fmla="*/ 9011478 w 9077739"/>
              <a:gd name="connsiteY48" fmla="*/ 53009 h 450574"/>
              <a:gd name="connsiteX49" fmla="*/ 9077739 w 9077739"/>
              <a:gd name="connsiteY49" fmla="*/ 0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77739" h="450574">
                <a:moveTo>
                  <a:pt x="0" y="251791"/>
                </a:moveTo>
                <a:cubicBezTo>
                  <a:pt x="22087" y="256209"/>
                  <a:pt x="44272" y="260158"/>
                  <a:pt x="66260" y="265044"/>
                </a:cubicBezTo>
                <a:cubicBezTo>
                  <a:pt x="84040" y="268995"/>
                  <a:pt x="101087" y="279366"/>
                  <a:pt x="119269" y="278296"/>
                </a:cubicBezTo>
                <a:cubicBezTo>
                  <a:pt x="177270" y="274884"/>
                  <a:pt x="234121" y="260626"/>
                  <a:pt x="291547" y="251791"/>
                </a:cubicBezTo>
                <a:cubicBezTo>
                  <a:pt x="313634" y="242956"/>
                  <a:pt x="335240" y="232809"/>
                  <a:pt x="357808" y="225287"/>
                </a:cubicBezTo>
                <a:cubicBezTo>
                  <a:pt x="445550" y="196040"/>
                  <a:pt x="550602" y="203812"/>
                  <a:pt x="636104" y="198783"/>
                </a:cubicBezTo>
                <a:cubicBezTo>
                  <a:pt x="667026" y="203200"/>
                  <a:pt x="700326" y="199349"/>
                  <a:pt x="728869" y="212035"/>
                </a:cubicBezTo>
                <a:cubicBezTo>
                  <a:pt x="842461" y="262520"/>
                  <a:pt x="663865" y="245480"/>
                  <a:pt x="795130" y="278296"/>
                </a:cubicBezTo>
                <a:cubicBezTo>
                  <a:pt x="833937" y="287998"/>
                  <a:pt x="874643" y="287131"/>
                  <a:pt x="914400" y="291548"/>
                </a:cubicBezTo>
                <a:cubicBezTo>
                  <a:pt x="927652" y="295965"/>
                  <a:pt x="941662" y="298553"/>
                  <a:pt x="954156" y="304800"/>
                </a:cubicBezTo>
                <a:cubicBezTo>
                  <a:pt x="1056922" y="356183"/>
                  <a:pt x="933735" y="311243"/>
                  <a:pt x="1033669" y="344557"/>
                </a:cubicBezTo>
                <a:lnTo>
                  <a:pt x="1524000" y="331304"/>
                </a:lnTo>
                <a:cubicBezTo>
                  <a:pt x="1550841" y="330056"/>
                  <a:pt x="1576670" y="319245"/>
                  <a:pt x="1603513" y="318052"/>
                </a:cubicBezTo>
                <a:cubicBezTo>
                  <a:pt x="1775678" y="310400"/>
                  <a:pt x="1948069" y="309217"/>
                  <a:pt x="2120347" y="304800"/>
                </a:cubicBezTo>
                <a:cubicBezTo>
                  <a:pt x="2173356" y="309217"/>
                  <a:pt x="2226206" y="316416"/>
                  <a:pt x="2279373" y="318052"/>
                </a:cubicBezTo>
                <a:cubicBezTo>
                  <a:pt x="2973672" y="339415"/>
                  <a:pt x="2901090" y="333224"/>
                  <a:pt x="3538330" y="318052"/>
                </a:cubicBezTo>
                <a:cubicBezTo>
                  <a:pt x="3569252" y="313635"/>
                  <a:pt x="3601177" y="313775"/>
                  <a:pt x="3631095" y="304800"/>
                </a:cubicBezTo>
                <a:cubicBezTo>
                  <a:pt x="3732880" y="274265"/>
                  <a:pt x="3601799" y="275216"/>
                  <a:pt x="3723860" y="265044"/>
                </a:cubicBezTo>
                <a:cubicBezTo>
                  <a:pt x="4114594" y="232482"/>
                  <a:pt x="3857116" y="269151"/>
                  <a:pt x="4147930" y="238539"/>
                </a:cubicBezTo>
                <a:cubicBezTo>
                  <a:pt x="4178994" y="235269"/>
                  <a:pt x="4209823" y="230037"/>
                  <a:pt x="4240695" y="225287"/>
                </a:cubicBezTo>
                <a:cubicBezTo>
                  <a:pt x="4267252" y="221201"/>
                  <a:pt x="4293431" y="214266"/>
                  <a:pt x="4320208" y="212035"/>
                </a:cubicBezTo>
                <a:cubicBezTo>
                  <a:pt x="4399569" y="205422"/>
                  <a:pt x="4479234" y="203200"/>
                  <a:pt x="4558747" y="198783"/>
                </a:cubicBezTo>
                <a:cubicBezTo>
                  <a:pt x="4620591" y="207618"/>
                  <a:pt x="4693901" y="188344"/>
                  <a:pt x="4744278" y="225287"/>
                </a:cubicBezTo>
                <a:cubicBezTo>
                  <a:pt x="4776535" y="248942"/>
                  <a:pt x="4721752" y="326668"/>
                  <a:pt x="4757530" y="344557"/>
                </a:cubicBezTo>
                <a:cubicBezTo>
                  <a:pt x="4832703" y="382144"/>
                  <a:pt x="4925391" y="353392"/>
                  <a:pt x="5009321" y="357809"/>
                </a:cubicBezTo>
                <a:cubicBezTo>
                  <a:pt x="5031408" y="366644"/>
                  <a:pt x="5054698" y="372922"/>
                  <a:pt x="5075582" y="384313"/>
                </a:cubicBezTo>
                <a:cubicBezTo>
                  <a:pt x="5103547" y="399566"/>
                  <a:pt x="5155095" y="437322"/>
                  <a:pt x="5155095" y="437322"/>
                </a:cubicBezTo>
                <a:cubicBezTo>
                  <a:pt x="5177182" y="432905"/>
                  <a:pt x="5200653" y="432943"/>
                  <a:pt x="5221356" y="424070"/>
                </a:cubicBezTo>
                <a:cubicBezTo>
                  <a:pt x="5232840" y="419148"/>
                  <a:pt x="5236685" y="403153"/>
                  <a:pt x="5247860" y="397565"/>
                </a:cubicBezTo>
                <a:cubicBezTo>
                  <a:pt x="5264151" y="389420"/>
                  <a:pt x="5283199" y="388730"/>
                  <a:pt x="5300869" y="384313"/>
                </a:cubicBezTo>
                <a:cubicBezTo>
                  <a:pt x="5435011" y="429026"/>
                  <a:pt x="5284918" y="382983"/>
                  <a:pt x="5618921" y="410817"/>
                </a:cubicBezTo>
                <a:cubicBezTo>
                  <a:pt x="5650272" y="413430"/>
                  <a:pt x="5673866" y="434195"/>
                  <a:pt x="5698434" y="450574"/>
                </a:cubicBezTo>
                <a:cubicBezTo>
                  <a:pt x="5711686" y="446157"/>
                  <a:pt x="5729465" y="448230"/>
                  <a:pt x="5738191" y="437322"/>
                </a:cubicBezTo>
                <a:cubicBezTo>
                  <a:pt x="5749569" y="423100"/>
                  <a:pt x="5748185" y="402233"/>
                  <a:pt x="5751443" y="384313"/>
                </a:cubicBezTo>
                <a:cubicBezTo>
                  <a:pt x="5757031" y="353581"/>
                  <a:pt x="5760278" y="322470"/>
                  <a:pt x="5764695" y="291548"/>
                </a:cubicBezTo>
                <a:cubicBezTo>
                  <a:pt x="5813286" y="295965"/>
                  <a:pt x="5862011" y="299099"/>
                  <a:pt x="5910469" y="304800"/>
                </a:cubicBezTo>
                <a:cubicBezTo>
                  <a:pt x="5937155" y="307939"/>
                  <a:pt x="5963752" y="312223"/>
                  <a:pt x="5989982" y="318052"/>
                </a:cubicBezTo>
                <a:cubicBezTo>
                  <a:pt x="6003619" y="321082"/>
                  <a:pt x="6015780" y="330767"/>
                  <a:pt x="6029739" y="331304"/>
                </a:cubicBezTo>
                <a:cubicBezTo>
                  <a:pt x="6246076" y="339625"/>
                  <a:pt x="6462643" y="340139"/>
                  <a:pt x="6679095" y="344557"/>
                </a:cubicBezTo>
                <a:cubicBezTo>
                  <a:pt x="6954002" y="436190"/>
                  <a:pt x="6699220" y="356417"/>
                  <a:pt x="7460973" y="331304"/>
                </a:cubicBezTo>
                <a:lnTo>
                  <a:pt x="7924800" y="318052"/>
                </a:lnTo>
                <a:cubicBezTo>
                  <a:pt x="7938052" y="313635"/>
                  <a:pt x="7950920" y="307830"/>
                  <a:pt x="7964556" y="304800"/>
                </a:cubicBezTo>
                <a:cubicBezTo>
                  <a:pt x="7990786" y="298971"/>
                  <a:pt x="8017235" y="292936"/>
                  <a:pt x="8044069" y="291548"/>
                </a:cubicBezTo>
                <a:cubicBezTo>
                  <a:pt x="8273636" y="279674"/>
                  <a:pt x="8503478" y="273879"/>
                  <a:pt x="8733182" y="265044"/>
                </a:cubicBezTo>
                <a:cubicBezTo>
                  <a:pt x="8764104" y="256209"/>
                  <a:pt x="8796560" y="251600"/>
                  <a:pt x="8825947" y="238539"/>
                </a:cubicBezTo>
                <a:cubicBezTo>
                  <a:pt x="8837364" y="233465"/>
                  <a:pt x="8843165" y="220393"/>
                  <a:pt x="8852452" y="212035"/>
                </a:cubicBezTo>
                <a:cubicBezTo>
                  <a:pt x="8887355" y="180622"/>
                  <a:pt x="8923566" y="150683"/>
                  <a:pt x="8958469" y="119270"/>
                </a:cubicBezTo>
                <a:cubicBezTo>
                  <a:pt x="8967756" y="110912"/>
                  <a:pt x="8977168" y="102521"/>
                  <a:pt x="8984973" y="92765"/>
                </a:cubicBezTo>
                <a:cubicBezTo>
                  <a:pt x="8994923" y="80328"/>
                  <a:pt x="9001282" y="65245"/>
                  <a:pt x="9011478" y="53009"/>
                </a:cubicBezTo>
                <a:cubicBezTo>
                  <a:pt x="9044866" y="12943"/>
                  <a:pt x="9041508" y="18115"/>
                  <a:pt x="9077739" y="0"/>
                </a:cubicBezTo>
              </a:path>
            </a:pathLst>
          </a:cu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26504" y="6042492"/>
            <a:ext cx="3723861" cy="265543"/>
          </a:xfrm>
          <a:custGeom>
            <a:avLst/>
            <a:gdLst>
              <a:gd name="connsiteX0" fmla="*/ 0 w 3723861"/>
              <a:gd name="connsiteY0" fmla="*/ 106517 h 265543"/>
              <a:gd name="connsiteX1" fmla="*/ 106018 w 3723861"/>
              <a:gd name="connsiteY1" fmla="*/ 119769 h 265543"/>
              <a:gd name="connsiteX2" fmla="*/ 159026 w 3723861"/>
              <a:gd name="connsiteY2" fmla="*/ 133021 h 265543"/>
              <a:gd name="connsiteX3" fmla="*/ 662609 w 3723861"/>
              <a:gd name="connsiteY3" fmla="*/ 146273 h 265543"/>
              <a:gd name="connsiteX4" fmla="*/ 675861 w 3723861"/>
              <a:gd name="connsiteY4" fmla="*/ 27004 h 265543"/>
              <a:gd name="connsiteX5" fmla="*/ 808383 w 3723861"/>
              <a:gd name="connsiteY5" fmla="*/ 13751 h 265543"/>
              <a:gd name="connsiteX6" fmla="*/ 834887 w 3723861"/>
              <a:gd name="connsiteY6" fmla="*/ 40256 h 265543"/>
              <a:gd name="connsiteX7" fmla="*/ 914400 w 3723861"/>
              <a:gd name="connsiteY7" fmla="*/ 66760 h 265543"/>
              <a:gd name="connsiteX8" fmla="*/ 1113183 w 3723861"/>
              <a:gd name="connsiteY8" fmla="*/ 93265 h 265543"/>
              <a:gd name="connsiteX9" fmla="*/ 1245705 w 3723861"/>
              <a:gd name="connsiteY9" fmla="*/ 119769 h 265543"/>
              <a:gd name="connsiteX10" fmla="*/ 1285461 w 3723861"/>
              <a:gd name="connsiteY10" fmla="*/ 133021 h 265543"/>
              <a:gd name="connsiteX11" fmla="*/ 1378226 w 3723861"/>
              <a:gd name="connsiteY11" fmla="*/ 146273 h 265543"/>
              <a:gd name="connsiteX12" fmla="*/ 1444487 w 3723861"/>
              <a:gd name="connsiteY12" fmla="*/ 159525 h 265543"/>
              <a:gd name="connsiteX13" fmla="*/ 1762539 w 3723861"/>
              <a:gd name="connsiteY13" fmla="*/ 133021 h 265543"/>
              <a:gd name="connsiteX14" fmla="*/ 1815548 w 3723861"/>
              <a:gd name="connsiteY14" fmla="*/ 106517 h 265543"/>
              <a:gd name="connsiteX15" fmla="*/ 1948070 w 3723861"/>
              <a:gd name="connsiteY15" fmla="*/ 119769 h 265543"/>
              <a:gd name="connsiteX16" fmla="*/ 2133600 w 3723861"/>
              <a:gd name="connsiteY16" fmla="*/ 93265 h 265543"/>
              <a:gd name="connsiteX17" fmla="*/ 2438400 w 3723861"/>
              <a:gd name="connsiteY17" fmla="*/ 106517 h 265543"/>
              <a:gd name="connsiteX18" fmla="*/ 2544418 w 3723861"/>
              <a:gd name="connsiteY18" fmla="*/ 119769 h 265543"/>
              <a:gd name="connsiteX19" fmla="*/ 3021496 w 3723861"/>
              <a:gd name="connsiteY19" fmla="*/ 133021 h 265543"/>
              <a:gd name="connsiteX20" fmla="*/ 3034748 w 3723861"/>
              <a:gd name="connsiteY20" fmla="*/ 172778 h 265543"/>
              <a:gd name="connsiteX21" fmla="*/ 3021496 w 3723861"/>
              <a:gd name="connsiteY21" fmla="*/ 212534 h 265543"/>
              <a:gd name="connsiteX22" fmla="*/ 3061253 w 3723861"/>
              <a:gd name="connsiteY22" fmla="*/ 239038 h 265543"/>
              <a:gd name="connsiteX23" fmla="*/ 3154018 w 3723861"/>
              <a:gd name="connsiteY23" fmla="*/ 252291 h 265543"/>
              <a:gd name="connsiteX24" fmla="*/ 3207026 w 3723861"/>
              <a:gd name="connsiteY24" fmla="*/ 265543 h 265543"/>
              <a:gd name="connsiteX25" fmla="*/ 3578087 w 3723861"/>
              <a:gd name="connsiteY25" fmla="*/ 252291 h 265543"/>
              <a:gd name="connsiteX26" fmla="*/ 3670853 w 3723861"/>
              <a:gd name="connsiteY26" fmla="*/ 239038 h 265543"/>
              <a:gd name="connsiteX27" fmla="*/ 3723861 w 3723861"/>
              <a:gd name="connsiteY27" fmla="*/ 212534 h 265543"/>
              <a:gd name="connsiteX28" fmla="*/ 3604592 w 3723861"/>
              <a:gd name="connsiteY28" fmla="*/ 186030 h 265543"/>
              <a:gd name="connsiteX29" fmla="*/ 3564835 w 3723861"/>
              <a:gd name="connsiteY29" fmla="*/ 172778 h 265543"/>
              <a:gd name="connsiteX30" fmla="*/ 3498574 w 3723861"/>
              <a:gd name="connsiteY30" fmla="*/ 119769 h 265543"/>
              <a:gd name="connsiteX31" fmla="*/ 3472070 w 3723861"/>
              <a:gd name="connsiteY31" fmla="*/ 80012 h 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23861" h="265543">
                <a:moveTo>
                  <a:pt x="0" y="106517"/>
                </a:moveTo>
                <a:cubicBezTo>
                  <a:pt x="35339" y="110934"/>
                  <a:pt x="70888" y="113914"/>
                  <a:pt x="106018" y="119769"/>
                </a:cubicBezTo>
                <a:cubicBezTo>
                  <a:pt x="123983" y="122763"/>
                  <a:pt x="140833" y="132155"/>
                  <a:pt x="159026" y="133021"/>
                </a:cubicBezTo>
                <a:cubicBezTo>
                  <a:pt x="326755" y="141008"/>
                  <a:pt x="494748" y="141856"/>
                  <a:pt x="662609" y="146273"/>
                </a:cubicBezTo>
                <a:cubicBezTo>
                  <a:pt x="667026" y="106517"/>
                  <a:pt x="656706" y="62121"/>
                  <a:pt x="675861" y="27004"/>
                </a:cubicBezTo>
                <a:cubicBezTo>
                  <a:pt x="701585" y="-20156"/>
                  <a:pt x="776980" y="7471"/>
                  <a:pt x="808383" y="13751"/>
                </a:cubicBezTo>
                <a:cubicBezTo>
                  <a:pt x="817218" y="22586"/>
                  <a:pt x="823712" y="34668"/>
                  <a:pt x="834887" y="40256"/>
                </a:cubicBezTo>
                <a:cubicBezTo>
                  <a:pt x="859875" y="52750"/>
                  <a:pt x="887896" y="57925"/>
                  <a:pt x="914400" y="66760"/>
                </a:cubicBezTo>
                <a:cubicBezTo>
                  <a:pt x="1004619" y="96832"/>
                  <a:pt x="940240" y="78852"/>
                  <a:pt x="1113183" y="93265"/>
                </a:cubicBezTo>
                <a:cubicBezTo>
                  <a:pt x="1203001" y="123204"/>
                  <a:pt x="1093428" y="89314"/>
                  <a:pt x="1245705" y="119769"/>
                </a:cubicBezTo>
                <a:cubicBezTo>
                  <a:pt x="1259403" y="122508"/>
                  <a:pt x="1271763" y="130282"/>
                  <a:pt x="1285461" y="133021"/>
                </a:cubicBezTo>
                <a:cubicBezTo>
                  <a:pt x="1316090" y="139147"/>
                  <a:pt x="1347415" y="141138"/>
                  <a:pt x="1378226" y="146273"/>
                </a:cubicBezTo>
                <a:cubicBezTo>
                  <a:pt x="1400444" y="149976"/>
                  <a:pt x="1422400" y="155108"/>
                  <a:pt x="1444487" y="159525"/>
                </a:cubicBezTo>
                <a:cubicBezTo>
                  <a:pt x="1468399" y="158329"/>
                  <a:pt x="1677107" y="165058"/>
                  <a:pt x="1762539" y="133021"/>
                </a:cubicBezTo>
                <a:cubicBezTo>
                  <a:pt x="1781036" y="126085"/>
                  <a:pt x="1797878" y="115352"/>
                  <a:pt x="1815548" y="106517"/>
                </a:cubicBezTo>
                <a:cubicBezTo>
                  <a:pt x="1859722" y="110934"/>
                  <a:pt x="1903676" y="119769"/>
                  <a:pt x="1948070" y="119769"/>
                </a:cubicBezTo>
                <a:cubicBezTo>
                  <a:pt x="1981240" y="119769"/>
                  <a:pt x="2094035" y="99859"/>
                  <a:pt x="2133600" y="93265"/>
                </a:cubicBezTo>
                <a:cubicBezTo>
                  <a:pt x="2235200" y="97682"/>
                  <a:pt x="2336915" y="99970"/>
                  <a:pt x="2438400" y="106517"/>
                </a:cubicBezTo>
                <a:cubicBezTo>
                  <a:pt x="2473940" y="108810"/>
                  <a:pt x="2508840" y="118152"/>
                  <a:pt x="2544418" y="119769"/>
                </a:cubicBezTo>
                <a:cubicBezTo>
                  <a:pt x="2703341" y="126993"/>
                  <a:pt x="2862470" y="128604"/>
                  <a:pt x="3021496" y="133021"/>
                </a:cubicBezTo>
                <a:cubicBezTo>
                  <a:pt x="3025913" y="146273"/>
                  <a:pt x="3034748" y="158809"/>
                  <a:pt x="3034748" y="172778"/>
                </a:cubicBezTo>
                <a:cubicBezTo>
                  <a:pt x="3034748" y="186747"/>
                  <a:pt x="3016308" y="199564"/>
                  <a:pt x="3021496" y="212534"/>
                </a:cubicBezTo>
                <a:cubicBezTo>
                  <a:pt x="3027411" y="227322"/>
                  <a:pt x="3045998" y="234461"/>
                  <a:pt x="3061253" y="239038"/>
                </a:cubicBezTo>
                <a:cubicBezTo>
                  <a:pt x="3091171" y="248014"/>
                  <a:pt x="3123286" y="246703"/>
                  <a:pt x="3154018" y="252291"/>
                </a:cubicBezTo>
                <a:cubicBezTo>
                  <a:pt x="3171937" y="255549"/>
                  <a:pt x="3189357" y="261126"/>
                  <a:pt x="3207026" y="265543"/>
                </a:cubicBezTo>
                <a:cubicBezTo>
                  <a:pt x="3330713" y="261126"/>
                  <a:pt x="3454523" y="259352"/>
                  <a:pt x="3578087" y="252291"/>
                </a:cubicBezTo>
                <a:cubicBezTo>
                  <a:pt x="3609272" y="250509"/>
                  <a:pt x="3640718" y="247257"/>
                  <a:pt x="3670853" y="239038"/>
                </a:cubicBezTo>
                <a:cubicBezTo>
                  <a:pt x="3689912" y="233840"/>
                  <a:pt x="3706192" y="221369"/>
                  <a:pt x="3723861" y="212534"/>
                </a:cubicBezTo>
                <a:cubicBezTo>
                  <a:pt x="3634366" y="182702"/>
                  <a:pt x="3744527" y="217126"/>
                  <a:pt x="3604592" y="186030"/>
                </a:cubicBezTo>
                <a:cubicBezTo>
                  <a:pt x="3590955" y="183000"/>
                  <a:pt x="3578087" y="177195"/>
                  <a:pt x="3564835" y="172778"/>
                </a:cubicBezTo>
                <a:cubicBezTo>
                  <a:pt x="3535320" y="153101"/>
                  <a:pt x="3520152" y="146742"/>
                  <a:pt x="3498574" y="119769"/>
                </a:cubicBezTo>
                <a:cubicBezTo>
                  <a:pt x="3488624" y="107332"/>
                  <a:pt x="3472070" y="80012"/>
                  <a:pt x="3472070" y="80012"/>
                </a:cubicBezTo>
              </a:path>
            </a:pathLst>
          </a:custGeom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9513" y="5791200"/>
            <a:ext cx="3498574" cy="106017"/>
          </a:xfrm>
          <a:custGeom>
            <a:avLst/>
            <a:gdLst>
              <a:gd name="connsiteX0" fmla="*/ 0 w 3498574"/>
              <a:gd name="connsiteY0" fmla="*/ 106017 h 106017"/>
              <a:gd name="connsiteX1" fmla="*/ 450574 w 3498574"/>
              <a:gd name="connsiteY1" fmla="*/ 92765 h 106017"/>
              <a:gd name="connsiteX2" fmla="*/ 543339 w 3498574"/>
              <a:gd name="connsiteY2" fmla="*/ 53009 h 106017"/>
              <a:gd name="connsiteX3" fmla="*/ 728870 w 3498574"/>
              <a:gd name="connsiteY3" fmla="*/ 0 h 106017"/>
              <a:gd name="connsiteX4" fmla="*/ 874644 w 3498574"/>
              <a:gd name="connsiteY4" fmla="*/ 13252 h 106017"/>
              <a:gd name="connsiteX5" fmla="*/ 954157 w 3498574"/>
              <a:gd name="connsiteY5" fmla="*/ 66261 h 106017"/>
              <a:gd name="connsiteX6" fmla="*/ 1139687 w 3498574"/>
              <a:gd name="connsiteY6" fmla="*/ 53009 h 106017"/>
              <a:gd name="connsiteX7" fmla="*/ 1205948 w 3498574"/>
              <a:gd name="connsiteY7" fmla="*/ 39757 h 106017"/>
              <a:gd name="connsiteX8" fmla="*/ 1351722 w 3498574"/>
              <a:gd name="connsiteY8" fmla="*/ 53009 h 106017"/>
              <a:gd name="connsiteX9" fmla="*/ 1696278 w 3498574"/>
              <a:gd name="connsiteY9" fmla="*/ 79513 h 106017"/>
              <a:gd name="connsiteX10" fmla="*/ 1762539 w 3498574"/>
              <a:gd name="connsiteY10" fmla="*/ 66261 h 106017"/>
              <a:gd name="connsiteX11" fmla="*/ 1802296 w 3498574"/>
              <a:gd name="connsiteY11" fmla="*/ 53009 h 106017"/>
              <a:gd name="connsiteX12" fmla="*/ 3207026 w 3498574"/>
              <a:gd name="connsiteY12" fmla="*/ 39757 h 106017"/>
              <a:gd name="connsiteX13" fmla="*/ 3286539 w 3498574"/>
              <a:gd name="connsiteY13" fmla="*/ 26504 h 106017"/>
              <a:gd name="connsiteX14" fmla="*/ 3352800 w 3498574"/>
              <a:gd name="connsiteY14" fmla="*/ 13252 h 106017"/>
              <a:gd name="connsiteX15" fmla="*/ 3472070 w 3498574"/>
              <a:gd name="connsiteY15" fmla="*/ 26504 h 106017"/>
              <a:gd name="connsiteX16" fmla="*/ 3498574 w 3498574"/>
              <a:gd name="connsiteY16" fmla="*/ 53009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8574" h="106017">
                <a:moveTo>
                  <a:pt x="0" y="106017"/>
                </a:moveTo>
                <a:cubicBezTo>
                  <a:pt x="150191" y="101600"/>
                  <a:pt x="301028" y="107355"/>
                  <a:pt x="450574" y="92765"/>
                </a:cubicBezTo>
                <a:cubicBezTo>
                  <a:pt x="484057" y="89498"/>
                  <a:pt x="511229" y="63043"/>
                  <a:pt x="543339" y="53009"/>
                </a:cubicBezTo>
                <a:cubicBezTo>
                  <a:pt x="832850" y="-37463"/>
                  <a:pt x="538921" y="75978"/>
                  <a:pt x="728870" y="0"/>
                </a:cubicBezTo>
                <a:cubicBezTo>
                  <a:pt x="777461" y="4417"/>
                  <a:pt x="827835" y="-515"/>
                  <a:pt x="874644" y="13252"/>
                </a:cubicBezTo>
                <a:cubicBezTo>
                  <a:pt x="905204" y="22240"/>
                  <a:pt x="954157" y="66261"/>
                  <a:pt x="954157" y="66261"/>
                </a:cubicBezTo>
                <a:cubicBezTo>
                  <a:pt x="1016000" y="61844"/>
                  <a:pt x="1078027" y="59499"/>
                  <a:pt x="1139687" y="53009"/>
                </a:cubicBezTo>
                <a:cubicBezTo>
                  <a:pt x="1162088" y="50651"/>
                  <a:pt x="1183424" y="39757"/>
                  <a:pt x="1205948" y="39757"/>
                </a:cubicBezTo>
                <a:cubicBezTo>
                  <a:pt x="1254740" y="39757"/>
                  <a:pt x="1303131" y="48592"/>
                  <a:pt x="1351722" y="53009"/>
                </a:cubicBezTo>
                <a:cubicBezTo>
                  <a:pt x="1482244" y="96516"/>
                  <a:pt x="1419099" y="79513"/>
                  <a:pt x="1696278" y="79513"/>
                </a:cubicBezTo>
                <a:cubicBezTo>
                  <a:pt x="1718802" y="79513"/>
                  <a:pt x="1740687" y="71724"/>
                  <a:pt x="1762539" y="66261"/>
                </a:cubicBezTo>
                <a:cubicBezTo>
                  <a:pt x="1776091" y="62873"/>
                  <a:pt x="1788329" y="53265"/>
                  <a:pt x="1802296" y="53009"/>
                </a:cubicBezTo>
                <a:lnTo>
                  <a:pt x="3207026" y="39757"/>
                </a:lnTo>
                <a:lnTo>
                  <a:pt x="3286539" y="26504"/>
                </a:lnTo>
                <a:cubicBezTo>
                  <a:pt x="3308700" y="22475"/>
                  <a:pt x="3330276" y="13252"/>
                  <a:pt x="3352800" y="13252"/>
                </a:cubicBezTo>
                <a:cubicBezTo>
                  <a:pt x="3392801" y="13252"/>
                  <a:pt x="3432313" y="22087"/>
                  <a:pt x="3472070" y="26504"/>
                </a:cubicBezTo>
                <a:lnTo>
                  <a:pt x="3498574" y="53009"/>
                </a:ln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473148" y="6245173"/>
            <a:ext cx="2358887" cy="76114"/>
          </a:xfrm>
          <a:custGeom>
            <a:avLst/>
            <a:gdLst>
              <a:gd name="connsiteX0" fmla="*/ 0 w 2358887"/>
              <a:gd name="connsiteY0" fmla="*/ 36357 h 76114"/>
              <a:gd name="connsiteX1" fmla="*/ 278295 w 2358887"/>
              <a:gd name="connsiteY1" fmla="*/ 49610 h 76114"/>
              <a:gd name="connsiteX2" fmla="*/ 304800 w 2358887"/>
              <a:gd name="connsiteY2" fmla="*/ 76114 h 76114"/>
              <a:gd name="connsiteX3" fmla="*/ 821635 w 2358887"/>
              <a:gd name="connsiteY3" fmla="*/ 62862 h 76114"/>
              <a:gd name="connsiteX4" fmla="*/ 2358887 w 2358887"/>
              <a:gd name="connsiteY4" fmla="*/ 49610 h 7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887" h="76114">
                <a:moveTo>
                  <a:pt x="0" y="36357"/>
                </a:moveTo>
                <a:cubicBezTo>
                  <a:pt x="92765" y="40775"/>
                  <a:pt x="186205" y="37598"/>
                  <a:pt x="278295" y="49610"/>
                </a:cubicBezTo>
                <a:cubicBezTo>
                  <a:pt x="290684" y="51226"/>
                  <a:pt x="292309" y="75809"/>
                  <a:pt x="304800" y="76114"/>
                </a:cubicBezTo>
                <a:lnTo>
                  <a:pt x="821635" y="62862"/>
                </a:lnTo>
                <a:cubicBezTo>
                  <a:pt x="1354619" y="-70384"/>
                  <a:pt x="856430" y="49610"/>
                  <a:pt x="2358887" y="49610"/>
                </a:cubicBezTo>
              </a:path>
            </a:pathLst>
          </a:custGeom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8206489" y="6228349"/>
            <a:ext cx="781878" cy="159371"/>
          </a:xfrm>
          <a:custGeom>
            <a:avLst/>
            <a:gdLst>
              <a:gd name="connsiteX0" fmla="*/ 0 w 781878"/>
              <a:gd name="connsiteY0" fmla="*/ 132521 h 159371"/>
              <a:gd name="connsiteX1" fmla="*/ 344556 w 781878"/>
              <a:gd name="connsiteY1" fmla="*/ 53008 h 159371"/>
              <a:gd name="connsiteX2" fmla="*/ 437321 w 781878"/>
              <a:gd name="connsiteY2" fmla="*/ 26504 h 159371"/>
              <a:gd name="connsiteX3" fmla="*/ 516834 w 781878"/>
              <a:gd name="connsiteY3" fmla="*/ 0 h 159371"/>
              <a:gd name="connsiteX4" fmla="*/ 662608 w 781878"/>
              <a:gd name="connsiteY4" fmla="*/ 13252 h 159371"/>
              <a:gd name="connsiteX5" fmla="*/ 781878 w 781878"/>
              <a:gd name="connsiteY5" fmla="*/ 26504 h 15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878" h="159371">
                <a:moveTo>
                  <a:pt x="0" y="132521"/>
                </a:moveTo>
                <a:cubicBezTo>
                  <a:pt x="204228" y="177906"/>
                  <a:pt x="74390" y="174583"/>
                  <a:pt x="344556" y="53008"/>
                </a:cubicBezTo>
                <a:cubicBezTo>
                  <a:pt x="374244" y="39649"/>
                  <a:pt x="406417" y="35775"/>
                  <a:pt x="437321" y="26504"/>
                </a:cubicBezTo>
                <a:cubicBezTo>
                  <a:pt x="464081" y="18476"/>
                  <a:pt x="516834" y="0"/>
                  <a:pt x="516834" y="0"/>
                </a:cubicBezTo>
                <a:lnTo>
                  <a:pt x="662608" y="13252"/>
                </a:lnTo>
                <a:cubicBezTo>
                  <a:pt x="793709" y="27052"/>
                  <a:pt x="730444" y="26504"/>
                  <a:pt x="781878" y="265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8375374" y="6215270"/>
            <a:ext cx="795130" cy="106017"/>
          </a:xfrm>
          <a:custGeom>
            <a:avLst/>
            <a:gdLst>
              <a:gd name="connsiteX0" fmla="*/ 0 w 795130"/>
              <a:gd name="connsiteY0" fmla="*/ 106017 h 106017"/>
              <a:gd name="connsiteX1" fmla="*/ 225287 w 795130"/>
              <a:gd name="connsiteY1" fmla="*/ 79513 h 106017"/>
              <a:gd name="connsiteX2" fmla="*/ 318052 w 795130"/>
              <a:gd name="connsiteY2" fmla="*/ 66260 h 106017"/>
              <a:gd name="connsiteX3" fmla="*/ 397565 w 795130"/>
              <a:gd name="connsiteY3" fmla="*/ 53008 h 106017"/>
              <a:gd name="connsiteX4" fmla="*/ 649356 w 795130"/>
              <a:gd name="connsiteY4" fmla="*/ 39756 h 106017"/>
              <a:gd name="connsiteX5" fmla="*/ 755374 w 795130"/>
              <a:gd name="connsiteY5" fmla="*/ 13252 h 106017"/>
              <a:gd name="connsiteX6" fmla="*/ 795130 w 795130"/>
              <a:gd name="connsiteY6" fmla="*/ 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130" h="106017">
                <a:moveTo>
                  <a:pt x="0" y="106017"/>
                </a:moveTo>
                <a:cubicBezTo>
                  <a:pt x="93265" y="95654"/>
                  <a:pt x="134244" y="91652"/>
                  <a:pt x="225287" y="79513"/>
                </a:cubicBezTo>
                <a:lnTo>
                  <a:pt x="318052" y="66260"/>
                </a:lnTo>
                <a:cubicBezTo>
                  <a:pt x="344609" y="62174"/>
                  <a:pt x="370781" y="55151"/>
                  <a:pt x="397565" y="53008"/>
                </a:cubicBezTo>
                <a:cubicBezTo>
                  <a:pt x="481344" y="46306"/>
                  <a:pt x="565426" y="44173"/>
                  <a:pt x="649356" y="39756"/>
                </a:cubicBezTo>
                <a:cubicBezTo>
                  <a:pt x="684695" y="30921"/>
                  <a:pt x="720816" y="24771"/>
                  <a:pt x="755374" y="13252"/>
                </a:cubicBezTo>
                <a:lnTo>
                  <a:pt x="795130" y="0"/>
                </a:lnTo>
              </a:path>
            </a:pathLst>
          </a:custGeom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8229600" y="6808636"/>
            <a:ext cx="874643" cy="69242"/>
          </a:xfrm>
          <a:custGeom>
            <a:avLst/>
            <a:gdLst>
              <a:gd name="connsiteX0" fmla="*/ 0 w 874643"/>
              <a:gd name="connsiteY0" fmla="*/ 16234 h 69242"/>
              <a:gd name="connsiteX1" fmla="*/ 119270 w 874643"/>
              <a:gd name="connsiteY1" fmla="*/ 16234 h 69242"/>
              <a:gd name="connsiteX2" fmla="*/ 384313 w 874643"/>
              <a:gd name="connsiteY2" fmla="*/ 29486 h 69242"/>
              <a:gd name="connsiteX3" fmla="*/ 490330 w 874643"/>
              <a:gd name="connsiteY3" fmla="*/ 55990 h 69242"/>
              <a:gd name="connsiteX4" fmla="*/ 543339 w 874643"/>
              <a:gd name="connsiteY4" fmla="*/ 69242 h 69242"/>
              <a:gd name="connsiteX5" fmla="*/ 715617 w 874643"/>
              <a:gd name="connsiteY5" fmla="*/ 55990 h 69242"/>
              <a:gd name="connsiteX6" fmla="*/ 755374 w 874643"/>
              <a:gd name="connsiteY6" fmla="*/ 29486 h 69242"/>
              <a:gd name="connsiteX7" fmla="*/ 781878 w 874643"/>
              <a:gd name="connsiteY7" fmla="*/ 2981 h 69242"/>
              <a:gd name="connsiteX8" fmla="*/ 874643 w 874643"/>
              <a:gd name="connsiteY8" fmla="*/ 2981 h 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643" h="69242">
                <a:moveTo>
                  <a:pt x="0" y="16234"/>
                </a:moveTo>
                <a:cubicBezTo>
                  <a:pt x="199845" y="56202"/>
                  <a:pt x="-49167" y="16234"/>
                  <a:pt x="119270" y="16234"/>
                </a:cubicBezTo>
                <a:cubicBezTo>
                  <a:pt x="207728" y="16234"/>
                  <a:pt x="295965" y="25069"/>
                  <a:pt x="384313" y="29486"/>
                </a:cubicBezTo>
                <a:lnTo>
                  <a:pt x="490330" y="55990"/>
                </a:lnTo>
                <a:lnTo>
                  <a:pt x="543339" y="69242"/>
                </a:lnTo>
                <a:cubicBezTo>
                  <a:pt x="600765" y="64825"/>
                  <a:pt x="659008" y="66604"/>
                  <a:pt x="715617" y="55990"/>
                </a:cubicBezTo>
                <a:cubicBezTo>
                  <a:pt x="731271" y="53055"/>
                  <a:pt x="742937" y="39436"/>
                  <a:pt x="755374" y="29486"/>
                </a:cubicBezTo>
                <a:cubicBezTo>
                  <a:pt x="765130" y="21681"/>
                  <a:pt x="769681" y="5691"/>
                  <a:pt x="781878" y="2981"/>
                </a:cubicBezTo>
                <a:cubicBezTo>
                  <a:pt x="812063" y="-3727"/>
                  <a:pt x="843721" y="2981"/>
                  <a:pt x="874643" y="2981"/>
                </a:cubicBezTo>
              </a:path>
            </a:pathLst>
          </a:custGeom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0" y="6533322"/>
            <a:ext cx="8335617" cy="304863"/>
          </a:xfrm>
          <a:custGeom>
            <a:avLst/>
            <a:gdLst>
              <a:gd name="connsiteX0" fmla="*/ 0 w 8335617"/>
              <a:gd name="connsiteY0" fmla="*/ 145774 h 304863"/>
              <a:gd name="connsiteX1" fmla="*/ 119270 w 8335617"/>
              <a:gd name="connsiteY1" fmla="*/ 92765 h 304863"/>
              <a:gd name="connsiteX2" fmla="*/ 198783 w 8335617"/>
              <a:gd name="connsiteY2" fmla="*/ 39756 h 304863"/>
              <a:gd name="connsiteX3" fmla="*/ 397565 w 8335617"/>
              <a:gd name="connsiteY3" fmla="*/ 53008 h 304863"/>
              <a:gd name="connsiteX4" fmla="*/ 477078 w 8335617"/>
              <a:gd name="connsiteY4" fmla="*/ 79513 h 304863"/>
              <a:gd name="connsiteX5" fmla="*/ 1033670 w 8335617"/>
              <a:gd name="connsiteY5" fmla="*/ 119269 h 304863"/>
              <a:gd name="connsiteX6" fmla="*/ 1060174 w 8335617"/>
              <a:gd name="connsiteY6" fmla="*/ 79513 h 304863"/>
              <a:gd name="connsiteX7" fmla="*/ 1205948 w 8335617"/>
              <a:gd name="connsiteY7" fmla="*/ 13252 h 304863"/>
              <a:gd name="connsiteX8" fmla="*/ 1709530 w 8335617"/>
              <a:gd name="connsiteY8" fmla="*/ 26504 h 304863"/>
              <a:gd name="connsiteX9" fmla="*/ 1842052 w 8335617"/>
              <a:gd name="connsiteY9" fmla="*/ 26504 h 304863"/>
              <a:gd name="connsiteX10" fmla="*/ 3048000 w 8335617"/>
              <a:gd name="connsiteY10" fmla="*/ 26504 h 304863"/>
              <a:gd name="connsiteX11" fmla="*/ 3087757 w 8335617"/>
              <a:gd name="connsiteY11" fmla="*/ 13252 h 304863"/>
              <a:gd name="connsiteX12" fmla="*/ 3180522 w 8335617"/>
              <a:gd name="connsiteY12" fmla="*/ 0 h 304863"/>
              <a:gd name="connsiteX13" fmla="*/ 3578087 w 8335617"/>
              <a:gd name="connsiteY13" fmla="*/ 13252 h 304863"/>
              <a:gd name="connsiteX14" fmla="*/ 3737113 w 8335617"/>
              <a:gd name="connsiteY14" fmla="*/ 39756 h 304863"/>
              <a:gd name="connsiteX15" fmla="*/ 3763617 w 8335617"/>
              <a:gd name="connsiteY15" fmla="*/ 66261 h 304863"/>
              <a:gd name="connsiteX16" fmla="*/ 3803374 w 8335617"/>
              <a:gd name="connsiteY16" fmla="*/ 79513 h 304863"/>
              <a:gd name="connsiteX17" fmla="*/ 3988904 w 8335617"/>
              <a:gd name="connsiteY17" fmla="*/ 106017 h 304863"/>
              <a:gd name="connsiteX18" fmla="*/ 4081670 w 8335617"/>
              <a:gd name="connsiteY18" fmla="*/ 172278 h 304863"/>
              <a:gd name="connsiteX19" fmla="*/ 4121426 w 8335617"/>
              <a:gd name="connsiteY19" fmla="*/ 225287 h 304863"/>
              <a:gd name="connsiteX20" fmla="*/ 4174435 w 8335617"/>
              <a:gd name="connsiteY20" fmla="*/ 265043 h 304863"/>
              <a:gd name="connsiteX21" fmla="*/ 4200939 w 8335617"/>
              <a:gd name="connsiteY21" fmla="*/ 291548 h 304863"/>
              <a:gd name="connsiteX22" fmla="*/ 4704522 w 8335617"/>
              <a:gd name="connsiteY22" fmla="*/ 278295 h 304863"/>
              <a:gd name="connsiteX23" fmla="*/ 5327374 w 8335617"/>
              <a:gd name="connsiteY23" fmla="*/ 265043 h 304863"/>
              <a:gd name="connsiteX24" fmla="*/ 5685183 w 8335617"/>
              <a:gd name="connsiteY24" fmla="*/ 251791 h 304863"/>
              <a:gd name="connsiteX25" fmla="*/ 6003235 w 8335617"/>
              <a:gd name="connsiteY25" fmla="*/ 212035 h 304863"/>
              <a:gd name="connsiteX26" fmla="*/ 6149009 w 8335617"/>
              <a:gd name="connsiteY26" fmla="*/ 159026 h 304863"/>
              <a:gd name="connsiteX27" fmla="*/ 6188765 w 8335617"/>
              <a:gd name="connsiteY27" fmla="*/ 132521 h 304863"/>
              <a:gd name="connsiteX28" fmla="*/ 6241774 w 8335617"/>
              <a:gd name="connsiteY28" fmla="*/ 119269 h 304863"/>
              <a:gd name="connsiteX29" fmla="*/ 6347791 w 8335617"/>
              <a:gd name="connsiteY29" fmla="*/ 92765 h 304863"/>
              <a:gd name="connsiteX30" fmla="*/ 6480313 w 8335617"/>
              <a:gd name="connsiteY30" fmla="*/ 53008 h 304863"/>
              <a:gd name="connsiteX31" fmla="*/ 6559826 w 8335617"/>
              <a:gd name="connsiteY31" fmla="*/ 26504 h 304863"/>
              <a:gd name="connsiteX32" fmla="*/ 6612835 w 8335617"/>
              <a:gd name="connsiteY32" fmla="*/ 13252 h 304863"/>
              <a:gd name="connsiteX33" fmla="*/ 7010400 w 8335617"/>
              <a:gd name="connsiteY33" fmla="*/ 26504 h 304863"/>
              <a:gd name="connsiteX34" fmla="*/ 7116417 w 8335617"/>
              <a:gd name="connsiteY34" fmla="*/ 39756 h 304863"/>
              <a:gd name="connsiteX35" fmla="*/ 7195930 w 8335617"/>
              <a:gd name="connsiteY35" fmla="*/ 66261 h 304863"/>
              <a:gd name="connsiteX36" fmla="*/ 7500730 w 8335617"/>
              <a:gd name="connsiteY36" fmla="*/ 79513 h 304863"/>
              <a:gd name="connsiteX37" fmla="*/ 7673009 w 8335617"/>
              <a:gd name="connsiteY37" fmla="*/ 106017 h 304863"/>
              <a:gd name="connsiteX38" fmla="*/ 7712765 w 8335617"/>
              <a:gd name="connsiteY38" fmla="*/ 119269 h 304863"/>
              <a:gd name="connsiteX39" fmla="*/ 7818783 w 8335617"/>
              <a:gd name="connsiteY39" fmla="*/ 159026 h 304863"/>
              <a:gd name="connsiteX40" fmla="*/ 7924800 w 8335617"/>
              <a:gd name="connsiteY40" fmla="*/ 172278 h 304863"/>
              <a:gd name="connsiteX41" fmla="*/ 7964557 w 8335617"/>
              <a:gd name="connsiteY41" fmla="*/ 185530 h 304863"/>
              <a:gd name="connsiteX42" fmla="*/ 8017565 w 8335617"/>
              <a:gd name="connsiteY42" fmla="*/ 198782 h 304863"/>
              <a:gd name="connsiteX43" fmla="*/ 8070574 w 8335617"/>
              <a:gd name="connsiteY43" fmla="*/ 265043 h 304863"/>
              <a:gd name="connsiteX44" fmla="*/ 8150087 w 8335617"/>
              <a:gd name="connsiteY44" fmla="*/ 291548 h 304863"/>
              <a:gd name="connsiteX45" fmla="*/ 8335617 w 8335617"/>
              <a:gd name="connsiteY45" fmla="*/ 304800 h 3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335617" h="304863">
                <a:moveTo>
                  <a:pt x="0" y="145774"/>
                </a:moveTo>
                <a:cubicBezTo>
                  <a:pt x="109223" y="123928"/>
                  <a:pt x="27351" y="150214"/>
                  <a:pt x="119270" y="92765"/>
                </a:cubicBezTo>
                <a:cubicBezTo>
                  <a:pt x="204847" y="39280"/>
                  <a:pt x="144778" y="93761"/>
                  <a:pt x="198783" y="39756"/>
                </a:cubicBezTo>
                <a:cubicBezTo>
                  <a:pt x="265044" y="44173"/>
                  <a:pt x="331825" y="43616"/>
                  <a:pt x="397565" y="53008"/>
                </a:cubicBezTo>
                <a:cubicBezTo>
                  <a:pt x="425222" y="56959"/>
                  <a:pt x="449279" y="76733"/>
                  <a:pt x="477078" y="79513"/>
                </a:cubicBezTo>
                <a:cubicBezTo>
                  <a:pt x="838922" y="115697"/>
                  <a:pt x="653425" y="101985"/>
                  <a:pt x="1033670" y="119269"/>
                </a:cubicBezTo>
                <a:cubicBezTo>
                  <a:pt x="1042505" y="106017"/>
                  <a:pt x="1047126" y="88647"/>
                  <a:pt x="1060174" y="79513"/>
                </a:cubicBezTo>
                <a:cubicBezTo>
                  <a:pt x="1114045" y="41803"/>
                  <a:pt x="1151562" y="31380"/>
                  <a:pt x="1205948" y="13252"/>
                </a:cubicBezTo>
                <a:cubicBezTo>
                  <a:pt x="1373809" y="17669"/>
                  <a:pt x="1541801" y="18517"/>
                  <a:pt x="1709530" y="26504"/>
                </a:cubicBezTo>
                <a:cubicBezTo>
                  <a:pt x="1863290" y="33826"/>
                  <a:pt x="1634395" y="61113"/>
                  <a:pt x="1842052" y="26504"/>
                </a:cubicBezTo>
                <a:cubicBezTo>
                  <a:pt x="2406157" y="39623"/>
                  <a:pt x="2465008" y="49366"/>
                  <a:pt x="3048000" y="26504"/>
                </a:cubicBezTo>
                <a:cubicBezTo>
                  <a:pt x="3061958" y="25957"/>
                  <a:pt x="3074059" y="15992"/>
                  <a:pt x="3087757" y="13252"/>
                </a:cubicBezTo>
                <a:cubicBezTo>
                  <a:pt x="3118386" y="7126"/>
                  <a:pt x="3149600" y="4417"/>
                  <a:pt x="3180522" y="0"/>
                </a:cubicBezTo>
                <a:lnTo>
                  <a:pt x="3578087" y="13252"/>
                </a:lnTo>
                <a:cubicBezTo>
                  <a:pt x="3682996" y="18632"/>
                  <a:pt x="3669272" y="17142"/>
                  <a:pt x="3737113" y="39756"/>
                </a:cubicBezTo>
                <a:cubicBezTo>
                  <a:pt x="3745948" y="48591"/>
                  <a:pt x="3752903" y="59833"/>
                  <a:pt x="3763617" y="66261"/>
                </a:cubicBezTo>
                <a:cubicBezTo>
                  <a:pt x="3775595" y="73448"/>
                  <a:pt x="3789617" y="77085"/>
                  <a:pt x="3803374" y="79513"/>
                </a:cubicBezTo>
                <a:cubicBezTo>
                  <a:pt x="3864895" y="90369"/>
                  <a:pt x="3927061" y="97182"/>
                  <a:pt x="3988904" y="106017"/>
                </a:cubicBezTo>
                <a:cubicBezTo>
                  <a:pt x="4051791" y="168904"/>
                  <a:pt x="4018207" y="151124"/>
                  <a:pt x="4081670" y="172278"/>
                </a:cubicBezTo>
                <a:cubicBezTo>
                  <a:pt x="4094922" y="189948"/>
                  <a:pt x="4105808" y="209669"/>
                  <a:pt x="4121426" y="225287"/>
                </a:cubicBezTo>
                <a:cubicBezTo>
                  <a:pt x="4137044" y="240905"/>
                  <a:pt x="4157467" y="250903"/>
                  <a:pt x="4174435" y="265043"/>
                </a:cubicBezTo>
                <a:cubicBezTo>
                  <a:pt x="4184033" y="273042"/>
                  <a:pt x="4192104" y="282713"/>
                  <a:pt x="4200939" y="291548"/>
                </a:cubicBezTo>
                <a:lnTo>
                  <a:pt x="4704522" y="278295"/>
                </a:lnTo>
                <a:lnTo>
                  <a:pt x="5327374" y="265043"/>
                </a:lnTo>
                <a:cubicBezTo>
                  <a:pt x="5446682" y="261819"/>
                  <a:pt x="5565913" y="256208"/>
                  <a:pt x="5685183" y="251791"/>
                </a:cubicBezTo>
                <a:cubicBezTo>
                  <a:pt x="5840245" y="200104"/>
                  <a:pt x="5736801" y="226837"/>
                  <a:pt x="6003235" y="212035"/>
                </a:cubicBezTo>
                <a:cubicBezTo>
                  <a:pt x="6040336" y="199668"/>
                  <a:pt x="6112136" y="177463"/>
                  <a:pt x="6149009" y="159026"/>
                </a:cubicBezTo>
                <a:cubicBezTo>
                  <a:pt x="6163255" y="151903"/>
                  <a:pt x="6174126" y="138795"/>
                  <a:pt x="6188765" y="132521"/>
                </a:cubicBezTo>
                <a:cubicBezTo>
                  <a:pt x="6205506" y="125346"/>
                  <a:pt x="6224261" y="124273"/>
                  <a:pt x="6241774" y="119269"/>
                </a:cubicBezTo>
                <a:cubicBezTo>
                  <a:pt x="6336859" y="92102"/>
                  <a:pt x="6213072" y="119708"/>
                  <a:pt x="6347791" y="92765"/>
                </a:cubicBezTo>
                <a:cubicBezTo>
                  <a:pt x="6449094" y="42114"/>
                  <a:pt x="6348315" y="86008"/>
                  <a:pt x="6480313" y="53008"/>
                </a:cubicBezTo>
                <a:cubicBezTo>
                  <a:pt x="6507417" y="46232"/>
                  <a:pt x="6532722" y="33280"/>
                  <a:pt x="6559826" y="26504"/>
                </a:cubicBezTo>
                <a:lnTo>
                  <a:pt x="6612835" y="13252"/>
                </a:lnTo>
                <a:lnTo>
                  <a:pt x="7010400" y="26504"/>
                </a:lnTo>
                <a:cubicBezTo>
                  <a:pt x="7045965" y="28376"/>
                  <a:pt x="7081594" y="32294"/>
                  <a:pt x="7116417" y="39756"/>
                </a:cubicBezTo>
                <a:cubicBezTo>
                  <a:pt x="7143735" y="45610"/>
                  <a:pt x="7168018" y="65047"/>
                  <a:pt x="7195930" y="66261"/>
                </a:cubicBezTo>
                <a:lnTo>
                  <a:pt x="7500730" y="79513"/>
                </a:lnTo>
                <a:cubicBezTo>
                  <a:pt x="7634246" y="112891"/>
                  <a:pt x="7444053" y="67858"/>
                  <a:pt x="7673009" y="106017"/>
                </a:cubicBezTo>
                <a:cubicBezTo>
                  <a:pt x="7686788" y="108313"/>
                  <a:pt x="7699686" y="114364"/>
                  <a:pt x="7712765" y="119269"/>
                </a:cubicBezTo>
                <a:cubicBezTo>
                  <a:pt x="7719014" y="121612"/>
                  <a:pt x="7799315" y="155486"/>
                  <a:pt x="7818783" y="159026"/>
                </a:cubicBezTo>
                <a:cubicBezTo>
                  <a:pt x="7853823" y="165397"/>
                  <a:pt x="7889461" y="167861"/>
                  <a:pt x="7924800" y="172278"/>
                </a:cubicBezTo>
                <a:cubicBezTo>
                  <a:pt x="7938052" y="176695"/>
                  <a:pt x="7951125" y="181692"/>
                  <a:pt x="7964557" y="185530"/>
                </a:cubicBezTo>
                <a:cubicBezTo>
                  <a:pt x="7982069" y="190533"/>
                  <a:pt x="8001275" y="190637"/>
                  <a:pt x="8017565" y="198782"/>
                </a:cubicBezTo>
                <a:cubicBezTo>
                  <a:pt x="8087871" y="233936"/>
                  <a:pt x="7995661" y="218222"/>
                  <a:pt x="8070574" y="265043"/>
                </a:cubicBezTo>
                <a:cubicBezTo>
                  <a:pt x="8094265" y="279850"/>
                  <a:pt x="8122288" y="288768"/>
                  <a:pt x="8150087" y="291548"/>
                </a:cubicBezTo>
                <a:cubicBezTo>
                  <a:pt x="8300191" y="306558"/>
                  <a:pt x="8238215" y="304800"/>
                  <a:pt x="8335617" y="304800"/>
                </a:cubicBezTo>
              </a:path>
            </a:pathLst>
          </a:custGeom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Moon 127"/>
          <p:cNvSpPr/>
          <p:nvPr/>
        </p:nvSpPr>
        <p:spPr>
          <a:xfrm>
            <a:off x="7932905" y="2724871"/>
            <a:ext cx="301993" cy="407358"/>
          </a:xfrm>
          <a:prstGeom prst="mo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tx1">
                <a:lumMod val="50000"/>
                <a:lumOff val="50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/>
          <p:cNvSpPr/>
          <p:nvPr/>
        </p:nvSpPr>
        <p:spPr>
          <a:xfrm>
            <a:off x="2298013" y="2675029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5200780" y="4865297"/>
            <a:ext cx="3295290" cy="457201"/>
          </a:xfrm>
          <a:custGeom>
            <a:avLst/>
            <a:gdLst>
              <a:gd name="connsiteX0" fmla="*/ 0 w 3295290"/>
              <a:gd name="connsiteY0" fmla="*/ 457201 h 457201"/>
              <a:gd name="connsiteX1" fmla="*/ 483079 w 3295290"/>
              <a:gd name="connsiteY1" fmla="*/ 439948 h 457201"/>
              <a:gd name="connsiteX2" fmla="*/ 543464 w 3295290"/>
              <a:gd name="connsiteY2" fmla="*/ 422695 h 457201"/>
              <a:gd name="connsiteX3" fmla="*/ 577970 w 3295290"/>
              <a:gd name="connsiteY3" fmla="*/ 414069 h 457201"/>
              <a:gd name="connsiteX4" fmla="*/ 603849 w 3295290"/>
              <a:gd name="connsiteY4" fmla="*/ 405443 h 457201"/>
              <a:gd name="connsiteX5" fmla="*/ 707366 w 3295290"/>
              <a:gd name="connsiteY5" fmla="*/ 396816 h 457201"/>
              <a:gd name="connsiteX6" fmla="*/ 759124 w 3295290"/>
              <a:gd name="connsiteY6" fmla="*/ 379563 h 457201"/>
              <a:gd name="connsiteX7" fmla="*/ 862641 w 3295290"/>
              <a:gd name="connsiteY7" fmla="*/ 362311 h 457201"/>
              <a:gd name="connsiteX8" fmla="*/ 966158 w 3295290"/>
              <a:gd name="connsiteY8" fmla="*/ 353684 h 457201"/>
              <a:gd name="connsiteX9" fmla="*/ 1078302 w 3295290"/>
              <a:gd name="connsiteY9" fmla="*/ 370937 h 457201"/>
              <a:gd name="connsiteX10" fmla="*/ 1216324 w 3295290"/>
              <a:gd name="connsiteY10" fmla="*/ 396816 h 457201"/>
              <a:gd name="connsiteX11" fmla="*/ 1440611 w 3295290"/>
              <a:gd name="connsiteY11" fmla="*/ 405443 h 457201"/>
              <a:gd name="connsiteX12" fmla="*/ 1699404 w 3295290"/>
              <a:gd name="connsiteY12" fmla="*/ 396816 h 457201"/>
              <a:gd name="connsiteX13" fmla="*/ 1725283 w 3295290"/>
              <a:gd name="connsiteY13" fmla="*/ 388190 h 457201"/>
              <a:gd name="connsiteX14" fmla="*/ 1828800 w 3295290"/>
              <a:gd name="connsiteY14" fmla="*/ 362311 h 457201"/>
              <a:gd name="connsiteX15" fmla="*/ 1863305 w 3295290"/>
              <a:gd name="connsiteY15" fmla="*/ 353684 h 457201"/>
              <a:gd name="connsiteX16" fmla="*/ 1897811 w 3295290"/>
              <a:gd name="connsiteY16" fmla="*/ 345058 h 457201"/>
              <a:gd name="connsiteX17" fmla="*/ 1984075 w 3295290"/>
              <a:gd name="connsiteY17" fmla="*/ 284673 h 457201"/>
              <a:gd name="connsiteX18" fmla="*/ 2009954 w 3295290"/>
              <a:gd name="connsiteY18" fmla="*/ 267420 h 457201"/>
              <a:gd name="connsiteX19" fmla="*/ 2035834 w 3295290"/>
              <a:gd name="connsiteY19" fmla="*/ 241541 h 457201"/>
              <a:gd name="connsiteX20" fmla="*/ 2053087 w 3295290"/>
              <a:gd name="connsiteY20" fmla="*/ 207035 h 457201"/>
              <a:gd name="connsiteX21" fmla="*/ 2078966 w 3295290"/>
              <a:gd name="connsiteY21" fmla="*/ 189782 h 457201"/>
              <a:gd name="connsiteX22" fmla="*/ 2122098 w 3295290"/>
              <a:gd name="connsiteY22" fmla="*/ 163903 h 457201"/>
              <a:gd name="connsiteX23" fmla="*/ 2147977 w 3295290"/>
              <a:gd name="connsiteY23" fmla="*/ 138024 h 457201"/>
              <a:gd name="connsiteX24" fmla="*/ 2182483 w 3295290"/>
              <a:gd name="connsiteY24" fmla="*/ 112145 h 457201"/>
              <a:gd name="connsiteX25" fmla="*/ 2208362 w 3295290"/>
              <a:gd name="connsiteY25" fmla="*/ 86265 h 457201"/>
              <a:gd name="connsiteX26" fmla="*/ 2268747 w 3295290"/>
              <a:gd name="connsiteY26" fmla="*/ 69012 h 457201"/>
              <a:gd name="connsiteX27" fmla="*/ 2303253 w 3295290"/>
              <a:gd name="connsiteY27" fmla="*/ 51760 h 457201"/>
              <a:gd name="connsiteX28" fmla="*/ 2380890 w 3295290"/>
              <a:gd name="connsiteY28" fmla="*/ 34507 h 457201"/>
              <a:gd name="connsiteX29" fmla="*/ 2475781 w 3295290"/>
              <a:gd name="connsiteY29" fmla="*/ 17254 h 457201"/>
              <a:gd name="connsiteX30" fmla="*/ 3209026 w 3295290"/>
              <a:gd name="connsiteY30" fmla="*/ 8628 h 457201"/>
              <a:gd name="connsiteX31" fmla="*/ 3295290 w 3295290"/>
              <a:gd name="connsiteY31" fmla="*/ 1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295290" h="457201">
                <a:moveTo>
                  <a:pt x="0" y="457201"/>
                </a:moveTo>
                <a:cubicBezTo>
                  <a:pt x="71789" y="455606"/>
                  <a:pt x="344726" y="458395"/>
                  <a:pt x="483079" y="439948"/>
                </a:cubicBezTo>
                <a:cubicBezTo>
                  <a:pt x="508373" y="436575"/>
                  <a:pt x="520168" y="429351"/>
                  <a:pt x="543464" y="422695"/>
                </a:cubicBezTo>
                <a:cubicBezTo>
                  <a:pt x="554864" y="419438"/>
                  <a:pt x="566570" y="417326"/>
                  <a:pt x="577970" y="414069"/>
                </a:cubicBezTo>
                <a:cubicBezTo>
                  <a:pt x="586713" y="411571"/>
                  <a:pt x="594836" y="406645"/>
                  <a:pt x="603849" y="405443"/>
                </a:cubicBezTo>
                <a:cubicBezTo>
                  <a:pt x="638171" y="400867"/>
                  <a:pt x="672860" y="399692"/>
                  <a:pt x="707366" y="396816"/>
                </a:cubicBezTo>
                <a:cubicBezTo>
                  <a:pt x="724619" y="391065"/>
                  <a:pt x="741185" y="382553"/>
                  <a:pt x="759124" y="379563"/>
                </a:cubicBezTo>
                <a:lnTo>
                  <a:pt x="862641" y="362311"/>
                </a:lnTo>
                <a:cubicBezTo>
                  <a:pt x="930993" y="339527"/>
                  <a:pt x="896461" y="342068"/>
                  <a:pt x="966158" y="353684"/>
                </a:cubicBezTo>
                <a:cubicBezTo>
                  <a:pt x="1031449" y="375449"/>
                  <a:pt x="944866" y="348698"/>
                  <a:pt x="1078302" y="370937"/>
                </a:cubicBezTo>
                <a:cubicBezTo>
                  <a:pt x="1182437" y="388293"/>
                  <a:pt x="1111433" y="390646"/>
                  <a:pt x="1216324" y="396816"/>
                </a:cubicBezTo>
                <a:cubicBezTo>
                  <a:pt x="1291013" y="401209"/>
                  <a:pt x="1365849" y="402567"/>
                  <a:pt x="1440611" y="405443"/>
                </a:cubicBezTo>
                <a:cubicBezTo>
                  <a:pt x="1526875" y="402567"/>
                  <a:pt x="1613250" y="402038"/>
                  <a:pt x="1699404" y="396816"/>
                </a:cubicBezTo>
                <a:cubicBezTo>
                  <a:pt x="1708480" y="396266"/>
                  <a:pt x="1716497" y="390533"/>
                  <a:pt x="1725283" y="388190"/>
                </a:cubicBezTo>
                <a:cubicBezTo>
                  <a:pt x="1759650" y="379026"/>
                  <a:pt x="1794294" y="370938"/>
                  <a:pt x="1828800" y="362311"/>
                </a:cubicBezTo>
                <a:lnTo>
                  <a:pt x="1863305" y="353684"/>
                </a:lnTo>
                <a:lnTo>
                  <a:pt x="1897811" y="345058"/>
                </a:lnTo>
                <a:cubicBezTo>
                  <a:pt x="2016785" y="265742"/>
                  <a:pt x="1894672" y="348533"/>
                  <a:pt x="1984075" y="284673"/>
                </a:cubicBezTo>
                <a:cubicBezTo>
                  <a:pt x="1992511" y="278647"/>
                  <a:pt x="2001989" y="274057"/>
                  <a:pt x="2009954" y="267420"/>
                </a:cubicBezTo>
                <a:cubicBezTo>
                  <a:pt x="2019326" y="259610"/>
                  <a:pt x="2027207" y="250167"/>
                  <a:pt x="2035834" y="241541"/>
                </a:cubicBezTo>
                <a:cubicBezTo>
                  <a:pt x="2041585" y="230039"/>
                  <a:pt x="2044855" y="216914"/>
                  <a:pt x="2053087" y="207035"/>
                </a:cubicBezTo>
                <a:cubicBezTo>
                  <a:pt x="2059724" y="199070"/>
                  <a:pt x="2070174" y="195277"/>
                  <a:pt x="2078966" y="189782"/>
                </a:cubicBezTo>
                <a:cubicBezTo>
                  <a:pt x="2093184" y="180896"/>
                  <a:pt x="2108685" y="173963"/>
                  <a:pt x="2122098" y="163903"/>
                </a:cubicBezTo>
                <a:cubicBezTo>
                  <a:pt x="2131858" y="156583"/>
                  <a:pt x="2138714" y="145963"/>
                  <a:pt x="2147977" y="138024"/>
                </a:cubicBezTo>
                <a:cubicBezTo>
                  <a:pt x="2158893" y="128667"/>
                  <a:pt x="2171567" y="121502"/>
                  <a:pt x="2182483" y="112145"/>
                </a:cubicBezTo>
                <a:cubicBezTo>
                  <a:pt x="2191746" y="104205"/>
                  <a:pt x="2198211" y="93032"/>
                  <a:pt x="2208362" y="86265"/>
                </a:cubicBezTo>
                <a:cubicBezTo>
                  <a:pt x="2217296" y="80309"/>
                  <a:pt x="2262180" y="71475"/>
                  <a:pt x="2268747" y="69012"/>
                </a:cubicBezTo>
                <a:cubicBezTo>
                  <a:pt x="2280788" y="64497"/>
                  <a:pt x="2291212" y="56275"/>
                  <a:pt x="2303253" y="51760"/>
                </a:cubicBezTo>
                <a:cubicBezTo>
                  <a:pt x="2318563" y="46019"/>
                  <a:pt x="2367462" y="37491"/>
                  <a:pt x="2380890" y="34507"/>
                </a:cubicBezTo>
                <a:cubicBezTo>
                  <a:pt x="2417234" y="26430"/>
                  <a:pt x="2434335" y="18155"/>
                  <a:pt x="2475781" y="17254"/>
                </a:cubicBezTo>
                <a:lnTo>
                  <a:pt x="3209026" y="8628"/>
                </a:lnTo>
                <a:cubicBezTo>
                  <a:pt x="3289522" y="-317"/>
                  <a:pt x="3260625" y="1"/>
                  <a:pt x="3295290" y="1"/>
                </a:cubicBezTo>
              </a:path>
            </a:pathLst>
          </a:custGeom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ardrop 111"/>
          <p:cNvSpPr/>
          <p:nvPr/>
        </p:nvSpPr>
        <p:spPr>
          <a:xfrm>
            <a:off x="8460432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5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mph" presetSubtype="2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ACF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ACF3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259E-6 L 0.53073 -0.3325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-166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7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28" grpId="0" animBg="1"/>
      <p:bldP spid="129" grpId="0" animBg="1"/>
      <p:bldP spid="129" grpId="1" animBg="1"/>
      <p:bldP spid="1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646617">
            <a:off x="1269722" y="336291"/>
            <a:ext cx="7156582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x-none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x-non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Евалуација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1115616" y="2708920"/>
            <a:ext cx="3096344" cy="2808312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004048" y="3779836"/>
            <a:ext cx="3096344" cy="2808312"/>
          </a:xfrm>
          <a:prstGeom prst="cub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5519206" y="3904383"/>
            <a:ext cx="2088232" cy="417386"/>
          </a:xfrm>
          <a:prstGeom prst="flowChartTerminator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1619672" y="2852936"/>
            <a:ext cx="2088232" cy="417386"/>
          </a:xfrm>
          <a:prstGeom prst="flowChartTerminator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69777" y="2412124"/>
            <a:ext cx="378375" cy="709797"/>
          </a:xfrm>
          <a:custGeom>
            <a:avLst/>
            <a:gdLst>
              <a:gd name="connsiteX0" fmla="*/ 15768 w 378375"/>
              <a:gd name="connsiteY0" fmla="*/ 693683 h 709797"/>
              <a:gd name="connsiteX1" fmla="*/ 110361 w 378375"/>
              <a:gd name="connsiteY1" fmla="*/ 709448 h 709797"/>
              <a:gd name="connsiteX2" fmla="*/ 252251 w 378375"/>
              <a:gd name="connsiteY2" fmla="*/ 646386 h 709797"/>
              <a:gd name="connsiteX3" fmla="*/ 252251 w 378375"/>
              <a:gd name="connsiteY3" fmla="*/ 441435 h 709797"/>
              <a:gd name="connsiteX4" fmla="*/ 157657 w 378375"/>
              <a:gd name="connsiteY4" fmla="*/ 409904 h 709797"/>
              <a:gd name="connsiteX5" fmla="*/ 47299 w 378375"/>
              <a:gd name="connsiteY5" fmla="*/ 425669 h 709797"/>
              <a:gd name="connsiteX6" fmla="*/ 63064 w 378375"/>
              <a:gd name="connsiteY6" fmla="*/ 536028 h 709797"/>
              <a:gd name="connsiteX7" fmla="*/ 283782 w 378375"/>
              <a:gd name="connsiteY7" fmla="*/ 504497 h 709797"/>
              <a:gd name="connsiteX8" fmla="*/ 331078 w 378375"/>
              <a:gd name="connsiteY8" fmla="*/ 472966 h 709797"/>
              <a:gd name="connsiteX9" fmla="*/ 378375 w 378375"/>
              <a:gd name="connsiteY9" fmla="*/ 378373 h 709797"/>
              <a:gd name="connsiteX10" fmla="*/ 362609 w 378375"/>
              <a:gd name="connsiteY10" fmla="*/ 252248 h 709797"/>
              <a:gd name="connsiteX11" fmla="*/ 268016 w 378375"/>
              <a:gd name="connsiteY11" fmla="*/ 189186 h 709797"/>
              <a:gd name="connsiteX12" fmla="*/ 173423 w 378375"/>
              <a:gd name="connsiteY12" fmla="*/ 157655 h 709797"/>
              <a:gd name="connsiteX13" fmla="*/ 31533 w 378375"/>
              <a:gd name="connsiteY13" fmla="*/ 173421 h 709797"/>
              <a:gd name="connsiteX14" fmla="*/ 110361 w 378375"/>
              <a:gd name="connsiteY14" fmla="*/ 283779 h 709797"/>
              <a:gd name="connsiteX15" fmla="*/ 236485 w 378375"/>
              <a:gd name="connsiteY15" fmla="*/ 268014 h 709797"/>
              <a:gd name="connsiteX16" fmla="*/ 315313 w 378375"/>
              <a:gd name="connsiteY16" fmla="*/ 173421 h 709797"/>
              <a:gd name="connsiteX17" fmla="*/ 299547 w 378375"/>
              <a:gd name="connsiteY17" fmla="*/ 47297 h 709797"/>
              <a:gd name="connsiteX18" fmla="*/ 283782 w 378375"/>
              <a:gd name="connsiteY18" fmla="*/ 0 h 70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375" h="709797">
                <a:moveTo>
                  <a:pt x="15768" y="693683"/>
                </a:moveTo>
                <a:cubicBezTo>
                  <a:pt x="47299" y="698938"/>
                  <a:pt x="78506" y="712103"/>
                  <a:pt x="110361" y="709448"/>
                </a:cubicBezTo>
                <a:cubicBezTo>
                  <a:pt x="174686" y="704087"/>
                  <a:pt x="204803" y="678018"/>
                  <a:pt x="252251" y="646386"/>
                </a:cubicBezTo>
                <a:cubicBezTo>
                  <a:pt x="275084" y="577887"/>
                  <a:pt x="300285" y="523778"/>
                  <a:pt x="252251" y="441435"/>
                </a:cubicBezTo>
                <a:cubicBezTo>
                  <a:pt x="235504" y="412726"/>
                  <a:pt x="157657" y="409904"/>
                  <a:pt x="157657" y="409904"/>
                </a:cubicBezTo>
                <a:cubicBezTo>
                  <a:pt x="120871" y="415159"/>
                  <a:pt x="69595" y="395941"/>
                  <a:pt x="47299" y="425669"/>
                </a:cubicBezTo>
                <a:cubicBezTo>
                  <a:pt x="25003" y="455397"/>
                  <a:pt x="27811" y="524277"/>
                  <a:pt x="63064" y="536028"/>
                </a:cubicBezTo>
                <a:cubicBezTo>
                  <a:pt x="133570" y="559530"/>
                  <a:pt x="210209" y="515007"/>
                  <a:pt x="283782" y="504497"/>
                </a:cubicBezTo>
                <a:cubicBezTo>
                  <a:pt x="299547" y="493987"/>
                  <a:pt x="317680" y="486364"/>
                  <a:pt x="331078" y="472966"/>
                </a:cubicBezTo>
                <a:cubicBezTo>
                  <a:pt x="361639" y="442405"/>
                  <a:pt x="365552" y="416839"/>
                  <a:pt x="378375" y="378373"/>
                </a:cubicBezTo>
                <a:cubicBezTo>
                  <a:pt x="373120" y="336331"/>
                  <a:pt x="383957" y="288845"/>
                  <a:pt x="362609" y="252248"/>
                </a:cubicBezTo>
                <a:cubicBezTo>
                  <a:pt x="343515" y="219515"/>
                  <a:pt x="303967" y="201170"/>
                  <a:pt x="268016" y="189186"/>
                </a:cubicBezTo>
                <a:lnTo>
                  <a:pt x="173423" y="157655"/>
                </a:lnTo>
                <a:cubicBezTo>
                  <a:pt x="126126" y="162910"/>
                  <a:pt x="67346" y="142084"/>
                  <a:pt x="31533" y="173421"/>
                </a:cubicBezTo>
                <a:cubicBezTo>
                  <a:pt x="-67253" y="259859"/>
                  <a:pt x="96349" y="280276"/>
                  <a:pt x="110361" y="283779"/>
                </a:cubicBezTo>
                <a:cubicBezTo>
                  <a:pt x="152402" y="278524"/>
                  <a:pt x="196667" y="282493"/>
                  <a:pt x="236485" y="268014"/>
                </a:cubicBezTo>
                <a:cubicBezTo>
                  <a:pt x="263190" y="258303"/>
                  <a:pt x="300299" y="195941"/>
                  <a:pt x="315313" y="173421"/>
                </a:cubicBezTo>
                <a:cubicBezTo>
                  <a:pt x="310058" y="131380"/>
                  <a:pt x="307126" y="88982"/>
                  <a:pt x="299547" y="47297"/>
                </a:cubicBezTo>
                <a:cubicBezTo>
                  <a:pt x="296574" y="30947"/>
                  <a:pt x="283782" y="0"/>
                  <a:pt x="283782" y="0"/>
                </a:cubicBezTo>
              </a:path>
            </a:pathLst>
          </a:cu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63032" y="3424937"/>
            <a:ext cx="378375" cy="709797"/>
          </a:xfrm>
          <a:custGeom>
            <a:avLst/>
            <a:gdLst>
              <a:gd name="connsiteX0" fmla="*/ 15768 w 378375"/>
              <a:gd name="connsiteY0" fmla="*/ 693683 h 709797"/>
              <a:gd name="connsiteX1" fmla="*/ 110361 w 378375"/>
              <a:gd name="connsiteY1" fmla="*/ 709448 h 709797"/>
              <a:gd name="connsiteX2" fmla="*/ 252251 w 378375"/>
              <a:gd name="connsiteY2" fmla="*/ 646386 h 709797"/>
              <a:gd name="connsiteX3" fmla="*/ 252251 w 378375"/>
              <a:gd name="connsiteY3" fmla="*/ 441435 h 709797"/>
              <a:gd name="connsiteX4" fmla="*/ 157657 w 378375"/>
              <a:gd name="connsiteY4" fmla="*/ 409904 h 709797"/>
              <a:gd name="connsiteX5" fmla="*/ 47299 w 378375"/>
              <a:gd name="connsiteY5" fmla="*/ 425669 h 709797"/>
              <a:gd name="connsiteX6" fmla="*/ 63064 w 378375"/>
              <a:gd name="connsiteY6" fmla="*/ 536028 h 709797"/>
              <a:gd name="connsiteX7" fmla="*/ 283782 w 378375"/>
              <a:gd name="connsiteY7" fmla="*/ 504497 h 709797"/>
              <a:gd name="connsiteX8" fmla="*/ 331078 w 378375"/>
              <a:gd name="connsiteY8" fmla="*/ 472966 h 709797"/>
              <a:gd name="connsiteX9" fmla="*/ 378375 w 378375"/>
              <a:gd name="connsiteY9" fmla="*/ 378373 h 709797"/>
              <a:gd name="connsiteX10" fmla="*/ 362609 w 378375"/>
              <a:gd name="connsiteY10" fmla="*/ 252248 h 709797"/>
              <a:gd name="connsiteX11" fmla="*/ 268016 w 378375"/>
              <a:gd name="connsiteY11" fmla="*/ 189186 h 709797"/>
              <a:gd name="connsiteX12" fmla="*/ 173423 w 378375"/>
              <a:gd name="connsiteY12" fmla="*/ 157655 h 709797"/>
              <a:gd name="connsiteX13" fmla="*/ 31533 w 378375"/>
              <a:gd name="connsiteY13" fmla="*/ 173421 h 709797"/>
              <a:gd name="connsiteX14" fmla="*/ 110361 w 378375"/>
              <a:gd name="connsiteY14" fmla="*/ 283779 h 709797"/>
              <a:gd name="connsiteX15" fmla="*/ 236485 w 378375"/>
              <a:gd name="connsiteY15" fmla="*/ 268014 h 709797"/>
              <a:gd name="connsiteX16" fmla="*/ 315313 w 378375"/>
              <a:gd name="connsiteY16" fmla="*/ 173421 h 709797"/>
              <a:gd name="connsiteX17" fmla="*/ 299547 w 378375"/>
              <a:gd name="connsiteY17" fmla="*/ 47297 h 709797"/>
              <a:gd name="connsiteX18" fmla="*/ 283782 w 378375"/>
              <a:gd name="connsiteY18" fmla="*/ 0 h 70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375" h="709797">
                <a:moveTo>
                  <a:pt x="15768" y="693683"/>
                </a:moveTo>
                <a:cubicBezTo>
                  <a:pt x="47299" y="698938"/>
                  <a:pt x="78506" y="712103"/>
                  <a:pt x="110361" y="709448"/>
                </a:cubicBezTo>
                <a:cubicBezTo>
                  <a:pt x="174686" y="704087"/>
                  <a:pt x="204803" y="678018"/>
                  <a:pt x="252251" y="646386"/>
                </a:cubicBezTo>
                <a:cubicBezTo>
                  <a:pt x="275084" y="577887"/>
                  <a:pt x="300285" y="523778"/>
                  <a:pt x="252251" y="441435"/>
                </a:cubicBezTo>
                <a:cubicBezTo>
                  <a:pt x="235504" y="412726"/>
                  <a:pt x="157657" y="409904"/>
                  <a:pt x="157657" y="409904"/>
                </a:cubicBezTo>
                <a:cubicBezTo>
                  <a:pt x="120871" y="415159"/>
                  <a:pt x="69595" y="395941"/>
                  <a:pt x="47299" y="425669"/>
                </a:cubicBezTo>
                <a:cubicBezTo>
                  <a:pt x="25003" y="455397"/>
                  <a:pt x="27811" y="524277"/>
                  <a:pt x="63064" y="536028"/>
                </a:cubicBezTo>
                <a:cubicBezTo>
                  <a:pt x="133570" y="559530"/>
                  <a:pt x="210209" y="515007"/>
                  <a:pt x="283782" y="504497"/>
                </a:cubicBezTo>
                <a:cubicBezTo>
                  <a:pt x="299547" y="493987"/>
                  <a:pt x="317680" y="486364"/>
                  <a:pt x="331078" y="472966"/>
                </a:cubicBezTo>
                <a:cubicBezTo>
                  <a:pt x="361639" y="442405"/>
                  <a:pt x="365552" y="416839"/>
                  <a:pt x="378375" y="378373"/>
                </a:cubicBezTo>
                <a:cubicBezTo>
                  <a:pt x="373120" y="336331"/>
                  <a:pt x="383957" y="288845"/>
                  <a:pt x="362609" y="252248"/>
                </a:cubicBezTo>
                <a:cubicBezTo>
                  <a:pt x="343515" y="219515"/>
                  <a:pt x="303967" y="201170"/>
                  <a:pt x="268016" y="189186"/>
                </a:cubicBezTo>
                <a:lnTo>
                  <a:pt x="173423" y="157655"/>
                </a:lnTo>
                <a:cubicBezTo>
                  <a:pt x="126126" y="162910"/>
                  <a:pt x="67346" y="142084"/>
                  <a:pt x="31533" y="173421"/>
                </a:cubicBezTo>
                <a:cubicBezTo>
                  <a:pt x="-67253" y="259859"/>
                  <a:pt x="96349" y="280276"/>
                  <a:pt x="110361" y="283779"/>
                </a:cubicBezTo>
                <a:cubicBezTo>
                  <a:pt x="152402" y="278524"/>
                  <a:pt x="196667" y="282493"/>
                  <a:pt x="236485" y="268014"/>
                </a:cubicBezTo>
                <a:cubicBezTo>
                  <a:pt x="263190" y="258303"/>
                  <a:pt x="300299" y="195941"/>
                  <a:pt x="315313" y="173421"/>
                </a:cubicBezTo>
                <a:cubicBezTo>
                  <a:pt x="310058" y="131380"/>
                  <a:pt x="307126" y="88982"/>
                  <a:pt x="299547" y="47297"/>
                </a:cubicBezTo>
                <a:cubicBezTo>
                  <a:pt x="296574" y="30947"/>
                  <a:pt x="283782" y="0"/>
                  <a:pt x="283782" y="0"/>
                </a:cubicBezTo>
              </a:path>
            </a:pathLst>
          </a:cu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2113172" y="1283539"/>
            <a:ext cx="1296144" cy="1274060"/>
          </a:xfrm>
          <a:prstGeom prst="star7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5904148" y="2322763"/>
            <a:ext cx="1296144" cy="1274060"/>
          </a:xfrm>
          <a:prstGeom prst="star7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2304044" y="1497724"/>
            <a:ext cx="914400" cy="914400"/>
          </a:xfrm>
          <a:prstGeom prst="smileyFace">
            <a:avLst>
              <a:gd name="adj" fmla="val -465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6095019" y="2502593"/>
            <a:ext cx="914400" cy="914400"/>
          </a:xfrm>
          <a:prstGeom prst="smileyFac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5852298" y="5027802"/>
            <a:ext cx="914400" cy="914400"/>
          </a:xfrm>
          <a:prstGeom prst="su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rgbClr val="FFFF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328344" y="3842108"/>
            <a:ext cx="1569656" cy="54193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>
            <a:off x="2207605" y="4249700"/>
            <a:ext cx="359744" cy="547392"/>
          </a:xfrm>
          <a:prstGeom prst="lightningBolt">
            <a:avLst/>
          </a:prstGeom>
          <a:solidFill>
            <a:srgbClr val="FEFB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>
            <a:off x="1933300" y="4039528"/>
            <a:ext cx="359744" cy="54739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>
            <a:off x="6455060" y="3177029"/>
            <a:ext cx="194320" cy="110219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/>
          <p:cNvSpPr/>
          <p:nvPr/>
        </p:nvSpPr>
        <p:spPr>
          <a:xfrm>
            <a:off x="2638514" y="2147039"/>
            <a:ext cx="194320" cy="110219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/>
          <p:cNvSpPr/>
          <p:nvPr/>
        </p:nvSpPr>
        <p:spPr>
          <a:xfrm>
            <a:off x="1398720" y="885881"/>
            <a:ext cx="228600" cy="277370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1627320" y="6256253"/>
            <a:ext cx="228600" cy="277370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2722187" y="5806447"/>
            <a:ext cx="228600" cy="277370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5404906" y="1497724"/>
            <a:ext cx="228600" cy="277370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8680893" y="5183992"/>
            <a:ext cx="228600" cy="277370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8787054" y="1731125"/>
            <a:ext cx="228600" cy="277370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395536" y="5945132"/>
            <a:ext cx="228600" cy="277370"/>
          </a:xfrm>
          <a:prstGeom prst="hear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40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Завршни део (5’)</a:t>
            </a:r>
            <a:endParaRPr lang="en-US" b="1" dirty="0"/>
          </a:p>
        </p:txBody>
      </p:sp>
      <p:sp>
        <p:nvSpPr>
          <p:cNvPr id="35" name="Teardrop 34"/>
          <p:cNvSpPr/>
          <p:nvPr/>
        </p:nvSpPr>
        <p:spPr>
          <a:xfrm>
            <a:off x="8167761" y="505049"/>
            <a:ext cx="513132" cy="1556979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24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5D2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5D2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D9D3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D3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9" presetClass="path" presetSubtype="0" repeatCount="1000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C 2.22222E-6 0.08125 0.02778 0.14468 0.06215 0.14468 C 0.09739 0.14468 0.12552 0.08125 0.12552 -4.07407E-6 C 0.12552 -0.08171 0.15347 -0.14467 0.18871 -0.14467 C 0.22309 -0.14467 0.25121 -0.08171 0.25121 -4.07407E-6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11562 -0.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400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6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-0.004 -0.0669 0.046 -0.125 0.11302 -0.12894 C 0.17708 -0.13403 0.23698 -0.08889 0.24097 -0.02408 C 0.246 0.03611 0.20399 0.09189 0.14392 0.09606 C 0.08906 0.09907 0.03698 0.06203 0.03298 0.00601 C 0.02899 -0.04491 0.06406 -0.09306 0.11493 -0.09699 C 0.16198 -0.1 0.20607 -0.06899 0.20902 -0.02199 C 0.21198 0.0199 0.18402 0.06111 0.14201 0.06296 C 0.10399 0.06597 0.06805 0.04189 0.06493 0.00393 C 0.06302 -0.0301 0.08402 -0.06297 0.11701 -0.06505 C 0.146 -0.0669 0.175 -0.04908 0.17708 -0.01991 C 0.17899 0.00509 0.16406 0.02893 0.13993 0.03101 C 0.11996 0.0331 0.09896 0.02199 0.09791 0.00208 C 0.096 -0.01389 0.10399 -0.03102 0.11892 -0.03311 C 0.13107 -0.03311 0.14305 -0.02894 0.14496 -0.01806 C 0.146 -0.01112 0.14392 -0.00394 0.13802 -0.00093 C 0.13507 4.07407E-6 0.13298 4.07407E-6 0.13003 -0.00093 " pathEditMode="relative" rAng="0" ptsTypes="fffffffffffffffff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7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3" presetClass="path" presetSubtype="0" repeatCount="10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87E-6 C -0.11094 0.0185 -0.1934 0.068 -0.1934 0.10685 C -0.1934 0.14269 -0.11285 0.16883 -0.00486 0.16883 C 0.10243 0.16883 0.19358 0.14269 0.19358 0.10685 C 0.19358 0.068 0.09931 0.05782 -0.00851 0.08349 C -0.11424 0.11309 -0.1934 0.16189 -0.1934 0.19843 C -0.1934 0.23335 -0.11094 0.26365 -0.00486 0.26365 C 0.10243 0.26365 0.19358 0.23335 0.19358 0.19843 C 0.19358 0.16189 0.09931 0.15264 -0.0066 0.17854 C -0.11424 0.20421 -0.1934 0.25324 -0.1934 0.28932 C -0.1934 0.32817 -0.11094 0.35754 -0.00347 0.35754 C 0.10243 0.35754 0.19358 0.32817 0.19358 0.28932 C 0.19358 0.25671 0.09931 0.24653 -0.0066 0.26989 C -0.11285 0.29533 -0.1934 0.3476 -0.1934 0.38368 C -0.1934 0.41952 -0.1092 0.44912 -0.00347 0.44912 C 0.1059 0.44912 0.19358 0.41952 0.19358 0.38368 C 0.19358 0.3476 0.10104 0.33812 -0.00486 0.36425 C -0.11094 0.38992 -0.1934 0.43941 -0.1934 0.47526 C -0.1934 0.51411 -0.1092 0.54024 -0.00174 0.54024 C 0.1059 0.54024 0.19358 0.51087 0.19358 0.47526 C 0.19358 0.43941 0.10104 0.42923 -0.00486 0.45583 C -0.11094 0.48127 -0.1934 0.53331 -0.1934 0.56638 C -0.1934 0.60199 -0.10764 0.63159 -0.00174 0.63159 C 0.1059 0.63159 0.19358 0.60199 0.19358 0.56638 C 0.19358 0.53331 0.10243 0.52405 -0.00486 0.54718 C -0.11094 0.57262 -0.1934 0.62419 -0.1934 0.66096 C -0.1934 0.69357 -0.10764 0.72549 2.77778E-7 0.72549 C 0.10781 0.72549 0.19358 0.69658 0.19358 0.66096 C 0.19358 0.62419 0.10243 0.61471 -0.00347 0.64084 C -0.1092 0.6679 -0.19479 0.71578 -0.1934 0.75255 C -0.19184 0.78793 -0.10764 0.81499 2.77778E-7 0.81499 C 0.10781 0.81499 0.19358 0.78492 0.19358 0.74931 C 0.19358 0.71578 0.1059 0.70606 2.77778E-7 0.73543 " pathEditMode="relative" rAng="0" ptsTypes="fffffffffffffffffffffffffffffffff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074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2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7 C -0.00052 0.12141 0.06129 0.19565 0.14028 0.19866 C 0.20295 0.20583 0.25399 0.16489 0.25573 0.11447 C 0.25573 0.06475 0.20469 0.01688 0.14149 0.0148 C 0.10938 0.0148 0.08056 0.01989 0.06007 0.037 C 0.03038 0.06059 0.0132 0.09805 0.0132 0.14176 C 0.0132 0.16489 0.01806 0.18917 0.02726 0.20883 C 0.04879 0.25185 0.09132 0.28261 0.13906 0.28677 C 0.19566 0.29278 0.24167 0.2567 0.24167 0.21253 C 0.24271 0.16489 0.19653 0.12442 0.14028 0.11818 C 0.11146 0.11818 0.08577 0.12442 0.06649 0.1383 C 0.04097 0.16142 0.02431 0.19866 0.02431 0.23635 C 0.02431 0.2567 0.02969 0.27659 0.03785 0.29718 C 0.05712 0.33418 0.09427 0.36424 0.1382 0.36748 C 0.18958 0.37026 0.23038 0.33649 0.23038 0.29718 C 0.23143 0.2567 0.19045 0.21947 0.13906 0.216 C 0.11354 0.21253 0.09011 0.21947 0.07257 0.23288 C 0.04879 0.25185 0.03594 0.28261 0.03594 0.32053 C 0.03594 0.33649 0.03958 0.35731 0.04688 0.37373 C 0.06424 0.40795 0.09827 0.43501 0.13715 0.43802 C 0.18316 0.43802 0.21997 0.41165 0.21997 0.37373 C 0.21997 0.33649 0.18438 0.30157 0.1382 0.30064 C 0.11545 0.30064 0.09427 0.30758 0.07899 0.3173 C 0.05712 0.33418 0.04479 0.36424 0.04393 0.39477 C 0.04393 0.41165 0.04879 0.42854 0.05504 0.44126 C 0.07049 0.47548 0.10122 0.49953 0.13594 0.49953 C 0.17674 0.50208 0.21094 0.47895 0.21094 0.44542 C 0.21163 0.41165 0.17813 0.38043 0.13715 0.37766 C 0.11667 0.37766 0.09757 0.38043 0.08368 0.39477 C 0.06424 0.40795 0.0533 0.43501 0.0533 0.46138 C 0.0533 0.47895 0.0559 0.4926 0.06198 0.50555 C 0.07656 0.53608 0.10313 0.5562 0.13507 0.5592 C 0.17274 0.5592 0.20295 0.53908 0.20295 0.50925 C 0.20347 0.47895 0.17413 0.45143 0.13594 0.44866 C 0.11754 0.44866 0.10122 0.45143 0.08889 0.46138 C 0.07136 0.47548 0.06129 0.49953 0.06129 0.52521 C 0.06129 0.53908 0.06424 0.55041 0.06945 0.56336 C 0.08177 0.58996 0.10608 0.60707 0.13507 0.60892 C 0.16875 0.61424 0.19566 0.59343 0.19566 0.56336 C 0.19566 0.53908 0.16997 0.51272 0.13594 0.51272 C 0.1184 0.50925 0.10313 0.51572 0.09184 0.52243 C 0.07656 0.53608 0.06736 0.5562 0.06736 0.58025 C 0.06736 0.59343 0.07049 0.60407 0.07552 0.61424 C 0.08698 0.63691 0.10938 0.65448 0.13438 0.65772 C 0.16476 0.6605 0.18958 0.64038 0.18958 0.61702 C 0.18958 0.58996 0.16476 0.57077 0.13507 0.56637 C 0.12083 0.56637 0.10608 0.57077 0.09618 0.58025 C 0.08177 0.58996 0.07361 0.60707 0.07361 0.6302 C 0.07361 0.64038 0.07656 0.65032 0.08056 0.6605 C 0.09132 0.68085 0.11024 0.69819 0.13438 0.69819 C 0.16042 0.70074 0.18316 0.68432 0.18316 0.6605 C 0.18316 0.64038 0.16163 0.62026 0.13438 0.62026 C 0.12153 0.61702 0.10851 0.62026 0.09913 0.62719 C 0.08698 0.64038 0.07969 0.65772 0.07969 0.67322 C 0.07969 0.68432 0.08177 0.69403 0.08577 0.70074 C 0.09514 0.72155 0.11215 0.73497 0.13438 0.73843 C 0.15868 0.73843 0.17813 0.72155 0.17813 0.70421 C 0.17813 0.68432 0.15868 0.66466 0.13438 0.66466 C 0.12153 0.66466 0.11024 0.66767 0.10313 0.67322 C 0.09132 0.68085 0.0849 0.69819 0.0849 0.71392 C 0.0849 0.72155 0.08698 0.73196 0.09011 0.73843 C 0.09827 0.75786 0.11458 0.76827 0.13316 0.77312 C 0.15538 0.77312 0.17274 0.75786 0.17274 0.7419 C 0.17274 0.72155 0.15538 0.70791 0.13438 0.70421 C 0.12274 0.70421 0.11215 0.70791 0.10521 0.71392 C 0.09514 0.72155 0.08889 0.73497 0.08889 0.75208 C 0.08889 0.75786 0.09132 0.76457 0.09427 0.77312 " pathEditMode="relative" rAng="0" ptsTypes="fffffffffffffffffffffffffffffffffffffffffffffffffffffffffffffffffff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357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8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C 0.00781 0.0081 0.01684 0.01597 0.02066 0.02639 C 0.02465 0.03773 0.02674 0.0507 0.02865 0.06412 C 0.03073 0.07732 0.02865 0.08866 0.02674 0.10093 C 0.02465 0.11204 0.0217 0.12431 0.01476 0.13449 C 0.00903 0.14468 -0.00104 0.15278 -0.01163 0.15903 C -0.02153 0.16505 -0.03333 0.16921 -0.04514 0.1713 C -0.05694 0.17338 -0.06875 0.17338 -0.07951 0.1713 C -0.09132 0.16921 -0.10208 0.16412 -0.11094 0.15602 C -0.11979 0.14884 -0.1276 0.13958 -0.1316 0.12824 C -0.13646 0.11806 -0.13837 0.10394 -0.13837 0.09259 C -0.13941 0.08148 -0.13837 0.06806 -0.13351 0.05695 C -0.12864 0.04676 -0.11979 0.03843 -0.10799 0.03449 C -0.09601 0.03148 -0.08437 0.03542 -0.07656 0.04236 C -0.06962 0.04977 -0.06476 0.06088 -0.06371 0.07431 C -0.06371 0.0875 -0.06476 0.09977 -0.06962 0.10996 C -0.07465 0.12014 -0.07361 0.12222 -0.09323 0.13542 C -0.11094 0.14977 -0.12864 0.14583 -0.13941 0.14676 C -0.15017 0.14676 -0.15903 0.14259 -0.16979 0.13866 C -0.18177 0.13357 -0.19149 0.12431 -0.19844 0.11597 C -0.20521 0.1081 -0.20816 0.09769 -0.21198 0.08148 C -0.21476 0.06482 -0.21476 0.05695 -0.21476 0.04468 C -0.21476 0.03241 -0.21476 0.02014 -0.21476 0.0081 " pathEditMode="relative" rAng="0" ptsTypes="fffffffffffffffffffffff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865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0.00659 -0.02385 0.01336 -0.0507 0.01979 -0.0838 C 0.03784 -0.1794 0.0427 -0.27246 0.02934 -0.28704 C 0.01614 -0.30371 -0.00955 -0.23727 -0.02743 -0.14144 C -0.03716 -0.09097 -0.04271 -0.04306 -0.04462 -0.00718 C -0.04757 0.02153 -0.04862 0.05023 -0.04862 0.08379 C -0.04862 0.19166 -0.03612 0.28032 -0.02171 0.28032 C -0.00747 0.28032 0.00486 0.19166 0.00486 0.08379 C 0.00486 0.0331 0.00208 -0.01435 -0.00296 -0.04746 C -0.00469 -0.07616 -0.00955 -0.10741 -0.01528 -0.13912 C -0.03421 -0.23727 -0.0599 -0.30371 -0.07309 -0.28704 C -0.08629 -0.27037 -0.08178 -0.1794 -0.06268 -0.08172 C -0.05504 -0.03635 -0.04462 0.00231 -0.03421 0.02893 C -0.02657 0.05254 -0.01789 0.07453 -0.0066 0.0956 C 0.0276 0.16504 0.0618 0.19606 0.07135 0.16736 C 0.07986 0.13912 0.06093 0.05972 0.02656 -0.00718 C 0.0125 -0.03635 -0.00296 -0.05741 -0.01528 -0.07222 C -0.02657 -0.08658 -0.0408 -0.09815 -0.05608 -0.10533 C -0.09775 -0.12917 -0.13403 -0.12176 -0.13681 -0.0838 C -0.14028 -0.04746 -0.10903 2.59259E-6 -0.06737 0.02361 C -0.04862 0.0331 -0.03039 0.03819 -0.01615 0.03588 C -0.00382 0.03588 0.00954 0.03102 0.02395 0.02361 C 0.06545 2.59259E-6 0.09739 -0.0507 0.09305 -0.08658 C 0.09027 -0.12176 0.05416 -0.13195 0.0125 -0.10741 C -0.00747 -0.09607 -0.02587 -0.0794 -0.03803 -0.05972 C -0.04862 -0.04537 -0.05886 -0.02871 -0.07049 -0.00718 C -0.10365 0.06227 -0.12362 0.13912 -0.11407 0.16736 C -0.10539 0.19606 -0.07049 0.16504 -0.03716 0.09815 C -0.02101 0.06481 -0.00747 0.03102 4.44444E-6 2.59259E-6 Z " pathEditMode="relative" rAng="0" ptsTypes="fffffffffffffffffffffffffffff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1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09ACA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ACA"/>
                                      </p:to>
                                    </p:animClr>
                                    <p:set>
                                      <p:cBhvr>
                                        <p:cTn id="105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56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Jimmy\Pictures\Fotografije\Image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1" y="874794"/>
            <a:ext cx="4680521" cy="35103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Jimmy\Pictures\Fotografije\Image0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123854">
            <a:off x="5125725" y="2204443"/>
            <a:ext cx="2871129" cy="38281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8042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8F8F8F"/>
            </a:gs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148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3. час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628767"/>
            <a:ext cx="8208912" cy="2585323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x-none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x-none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avno komunalno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preduzeće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ardrop 6"/>
          <p:cNvSpPr/>
          <p:nvPr/>
        </p:nvSpPr>
        <p:spPr>
          <a:xfrm rot="806127">
            <a:off x="5130924" y="1297435"/>
            <a:ext cx="718641" cy="2500373"/>
          </a:xfrm>
          <a:prstGeom prst="teardrop">
            <a:avLst>
              <a:gd name="adj" fmla="val 200000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97061"/>
            <a:ext cx="9144000" cy="156966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x-none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„ </a:t>
            </a:r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 A I S </a:t>
            </a:r>
            <a:r>
              <a:rPr lang="en-US" sz="9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U S</a:t>
            </a:r>
            <a:r>
              <a:rPr lang="x-none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“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32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00"/>
                            </p:stCondLst>
                            <p:childTnLst>
                              <p:par>
                                <p:cTn id="3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0.06313 L 5E-6 -0.00902 " pathEditMode="relative" rAng="0" ptsTypes="AA">
                                      <p:cBhvr>
                                        <p:cTn id="4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immy\Desktop\Vodovod\Image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810345">
            <a:off x="5192017" y="359634"/>
            <a:ext cx="2394266" cy="3192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immy\Desktop\Vodovod\Image0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15609">
            <a:off x="5295233" y="3120446"/>
            <a:ext cx="2438651" cy="3251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immy\Desktop\Vodovod\Image0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908717"/>
            <a:ext cx="4310876" cy="57478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352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ТАЛОЖНИЦИ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65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 smtClean="0"/>
              <a:t>      </a:t>
            </a:r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„Покажи колико знаш о води“</a:t>
            </a:r>
          </a:p>
          <a:p>
            <a:pPr algn="ctr"/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Квиз знања )</a:t>
            </a:r>
          </a:p>
          <a:p>
            <a:pPr algn="just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Шта је вода?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Вода је део неживе природе.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Вода је део живе природе.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2. Где све има воде?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Воде има у пластици.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Воде има у стаклу.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Воде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има у ваздуху, земљи и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бићима.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Да ли је тачно? </a:t>
            </a:r>
            <a:endParaRPr lang="x-none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Да у бићима има воде показује нам течност која се јавља кад пресечемо биљку, преко зноја, суза и урина које избацује организам људи и животиња.</a:t>
            </a:r>
          </a:p>
          <a:p>
            <a:pPr algn="just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ДА</a:t>
            </a:r>
          </a:p>
          <a:p>
            <a:pPr algn="just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НЕ                                          </a:t>
            </a:r>
          </a:p>
          <a:p>
            <a:pPr algn="ctr"/>
            <a:endParaRPr lang="x-none" sz="2000" dirty="0"/>
          </a:p>
          <a:p>
            <a:pPr algn="just"/>
            <a:r>
              <a:rPr lang="x-none" sz="2000" dirty="0" smtClean="0"/>
              <a:t>                </a:t>
            </a:r>
          </a:p>
        </p:txBody>
      </p:sp>
      <p:sp>
        <p:nvSpPr>
          <p:cNvPr id="3" name="Teardrop 2"/>
          <p:cNvSpPr/>
          <p:nvPr/>
        </p:nvSpPr>
        <p:spPr>
          <a:xfrm>
            <a:off x="8250909" y="332656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5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20"/>
                            </p:stCondLst>
                            <p:childTnLst>
                              <p:par>
                                <p:cTn id="1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immy\Desktop\Vodovod\Image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270040" cy="32025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immy\Desktop\Vodovod\Image0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393216" cy="3294912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947" y="-119809"/>
            <a:ext cx="4139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ПРОВЕРА ИСПРАВНОСТИ     ВОДЕ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0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immy\Desktop\Vodovod\Image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7105"/>
            <a:ext cx="2422866" cy="3230488"/>
          </a:xfrm>
          <a:prstGeom prst="ellipse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immy\Desktop\Vodovod\Image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01811"/>
            <a:ext cx="2422866" cy="3230488"/>
          </a:xfrm>
          <a:prstGeom prst="ellipse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immy\Desktop\Vodovod\Image0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3441994"/>
            <a:ext cx="2493639" cy="3324851"/>
          </a:xfrm>
          <a:prstGeom prst="ellipse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immy\Desktop\Vodovod\Image05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459178"/>
            <a:ext cx="2485764" cy="3314352"/>
          </a:xfrm>
          <a:prstGeom prst="ellipse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1770" y="101257"/>
            <a:ext cx="387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ХЛОРИСАЊЕ ВОДЕ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Jimmy\Desktop\Vodovod\Image05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464496" cy="3323726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77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94" y="4581128"/>
            <a:ext cx="3191570" cy="163121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endParaRPr lang="x-none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x-none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x-none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x-none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... СЛУШАЛИ ...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196752"/>
            <a:ext cx="3528375" cy="70788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x-non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ПАЖЉИВО СМО ПОСМАТРАЛИ ...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2907" y="530541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6" name="Picture 2" descr="C:\Users\Jimmy\Desktop\Vodovod\Image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906882">
            <a:off x="503080" y="188586"/>
            <a:ext cx="2226752" cy="3393927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112500"/>
          </a:effectLst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immy\Desktop\Vodovod\Image0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223215">
            <a:off x="4212452" y="2620217"/>
            <a:ext cx="3800974" cy="2850731"/>
          </a:xfrm>
          <a:prstGeom prst="ellipse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112500"/>
          </a:effectLst>
          <a:scene3d>
            <a:camera prst="isometricOffAxis2Left"/>
            <a:lightRig rig="glow" dir="t">
              <a:rot lat="0" lon="0" rev="14100000"/>
            </a:lightRig>
          </a:scene3d>
          <a:sp3d prstMaterial="softEdge">
            <a:bevelT w="1270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immy\Desktop\Vodovod\Image0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9950" y="1885549"/>
            <a:ext cx="3404098" cy="3657600"/>
          </a:xfrm>
          <a:prstGeom prst="ellipse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112500"/>
          </a:effectLst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2080" y="5627569"/>
            <a:ext cx="3501752" cy="95410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endParaRPr lang="x-none" dirty="0" smtClean="0"/>
          </a:p>
          <a:p>
            <a:endParaRPr lang="x-none" dirty="0"/>
          </a:p>
          <a:p>
            <a:pPr algn="ctr"/>
            <a:r>
              <a:rPr lang="x-non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... УЧИЛИ ...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75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4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4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400"/>
                            </p:stCondLst>
                            <p:childTnLst>
                              <p:par>
                                <p:cTn id="3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immy\Desktop\Vodovod\Image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240694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3024336" cy="230425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x-non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ЗАТИМ МАЛО ПОМАГАЛИ У ПОСЛУ .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4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">
              <a:schemeClr val="tx1"/>
            </a:gs>
            <a:gs pos="0">
              <a:schemeClr val="tx1"/>
            </a:gs>
            <a:gs pos="13000">
              <a:schemeClr val="tx1">
                <a:lumMod val="85000"/>
                <a:lumOff val="15000"/>
              </a:schemeClr>
            </a:gs>
            <a:gs pos="21001">
              <a:schemeClr val="tx1">
                <a:lumMod val="95000"/>
                <a:lumOff val="5000"/>
              </a:schemeClr>
            </a:gs>
            <a:gs pos="55000">
              <a:schemeClr val="tx1"/>
            </a:gs>
            <a:gs pos="62000">
              <a:schemeClr val="tx1">
                <a:lumMod val="95000"/>
                <a:lumOff val="5000"/>
              </a:schemeClr>
            </a:gs>
            <a:gs pos="69000">
              <a:schemeClr val="tx1">
                <a:lumMod val="75000"/>
                <a:lumOff val="25000"/>
              </a:schemeClr>
            </a:gs>
            <a:gs pos="91000">
              <a:schemeClr val="tx1">
                <a:lumMod val="95000"/>
                <a:lumOff val="5000"/>
              </a:schemeClr>
            </a:gs>
            <a:gs pos="82001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1539" y="404664"/>
            <a:ext cx="28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8217512" y="682752"/>
            <a:ext cx="513132" cy="1556979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x-none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x-none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РАЈ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356" y="1461241"/>
            <a:ext cx="799288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x-none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Еко – порука</a:t>
            </a:r>
          </a:p>
          <a:p>
            <a:endParaRPr lang="x-none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x-non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 је све умивено после кише,</a:t>
            </a:r>
          </a:p>
          <a:p>
            <a:pPr algn="ctr"/>
            <a:endParaRPr lang="x-none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много се лакше дише</a:t>
            </a:r>
            <a:r>
              <a:rPr lang="x-non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1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800"/>
                            </p:stCondLst>
                            <p:childTnLst>
                              <p:par>
                                <p:cTn id="27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6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100"/>
                            </p:stCondLst>
                            <p:childTnLst>
                              <p:par>
                                <p:cTn id="4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Шта доказује да у ваздуху има воде?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ладан ваздух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блаци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етар</a:t>
            </a: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Шта доказује да у земљи има воде?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бунар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чесма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У које две основне групе делимо воде на копну?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ливајуће и путујуће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астуће и опадајуће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екуће и стајаће</a:t>
            </a:r>
          </a:p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Која је разлика између текућих и стајаћих вода?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Текуће воде имају свој ток – теку, стајаће немају ток – мирују.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Текуће воде иду, стајаће воде стоје.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Текуће воде теку споро, стајаће теку брзо.</a:t>
            </a:r>
          </a:p>
          <a:p>
            <a:pPr marL="457200" indent="-4572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Текуће воде отичу, а стајаће користимо за пиће.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8244408" y="54868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32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7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4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89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6" dur="indefinite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20"/>
                            </p:stCondLst>
                            <p:childTnLst>
                              <p:par>
                                <p:cTn id="20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    </a:t>
            </a:r>
          </a:p>
          <a:p>
            <a:endParaRPr lang="x-none" dirty="0"/>
          </a:p>
          <a:p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Одакле  можемо користити воду за пиће?</a:t>
            </a:r>
          </a:p>
          <a:p>
            <a:pPr marL="342900" indent="-3429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аре</a:t>
            </a:r>
          </a:p>
          <a:p>
            <a:pPr marL="342900" indent="-342900">
              <a:buFont typeface="+mj-lt"/>
              <a:buAutoNum type="alphaLcParenR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еке</a:t>
            </a:r>
          </a:p>
          <a:p>
            <a:pPr marL="342900" indent="-3429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мора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Да ли је тачно?</a:t>
            </a:r>
          </a:p>
          <a:p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Воду, која пролази кроз земљу и извире на површину земље, можемо користити за пиће.</a:t>
            </a:r>
            <a:endParaRPr lang="x-none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ДА</a:t>
            </a:r>
          </a:p>
          <a:p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НЕ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10. Да ли је вода на извору „чиста“?</a:t>
            </a:r>
          </a:p>
          <a:p>
            <a:pPr marL="342900" indent="-3429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Кад смо жедни, не размишљамо о томе!</a:t>
            </a:r>
          </a:p>
          <a:p>
            <a:pPr marL="342900" indent="-3429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„Чиста“ је, јер је пречишћавају слојеви тла кроз које подземне воде пролазе на свом путу до извора.</a:t>
            </a:r>
          </a:p>
          <a:p>
            <a:pPr marL="342900" indent="-342900">
              <a:buFont typeface="+mj-lt"/>
              <a:buAutoNum type="alphaLcParenR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Није „чиста“, јер пролази кроз земљу која је пуна прљавштине.</a:t>
            </a:r>
          </a:p>
          <a:p>
            <a:endParaRPr lang="x-none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8270127" y="5078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55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40"/>
                            </p:stCondLst>
                            <p:childTnLst>
                              <p:par>
                                <p:cTn id="1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18495" y="-56888"/>
            <a:ext cx="7776864" cy="6696744"/>
          </a:xfrm>
          <a:prstGeom prst="verticalScroll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ffectLst>
            <a:glow rad="228600">
              <a:srgbClr val="002060">
                <a:alpha val="40000"/>
              </a:srgb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2195736" y="5823540"/>
            <a:ext cx="144015" cy="197747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3000224" y="3578780"/>
            <a:ext cx="159663" cy="264552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2926595" y="4834806"/>
            <a:ext cx="86032" cy="18057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3733828" y="3900447"/>
            <a:ext cx="111990" cy="167408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ardrop 15"/>
          <p:cNvSpPr/>
          <p:nvPr/>
        </p:nvSpPr>
        <p:spPr>
          <a:xfrm>
            <a:off x="2303748" y="4274058"/>
            <a:ext cx="63007" cy="196986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Sun 18"/>
          <p:cNvSpPr/>
          <p:nvPr/>
        </p:nvSpPr>
        <p:spPr>
          <a:xfrm>
            <a:off x="5724128" y="116632"/>
            <a:ext cx="1944216" cy="1872208"/>
          </a:xfrm>
          <a:prstGeom prst="sun">
            <a:avLst/>
          </a:prstGeom>
          <a:solidFill>
            <a:srgbClr val="FBDE05">
              <a:tint val="66000"/>
              <a:satMod val="160000"/>
            </a:srgbClr>
          </a:solidFill>
          <a:ln>
            <a:noFill/>
          </a:ln>
          <a:effectLst>
            <a:glow rad="228600">
              <a:schemeClr val="accent5">
                <a:lumMod val="40000"/>
                <a:lumOff val="60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1846128" y="632095"/>
            <a:ext cx="4953195" cy="1296144"/>
          </a:xfrm>
          <a:prstGeom prst="cloud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bg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x-none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Све </a:t>
            </a:r>
            <a:r>
              <a:rPr lang="x-none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што се дешава у </a:t>
            </a:r>
            <a:r>
              <a:rPr lang="x-none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природи </a:t>
            </a:r>
            <a:r>
              <a:rPr lang="x-none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x-none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</a:p>
          <a:p>
            <a:pPr lvl="0" algn="ctr"/>
            <a:r>
              <a:rPr lang="x-none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тешко </a:t>
            </a:r>
            <a:r>
              <a:rPr lang="x-none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уочљиво за људско око, као што је на пример кружење воде у </a:t>
            </a:r>
            <a:r>
              <a:rPr lang="x-none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природи.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2" name="Teardrop 21"/>
          <p:cNvSpPr/>
          <p:nvPr/>
        </p:nvSpPr>
        <p:spPr>
          <a:xfrm>
            <a:off x="2510818" y="3291484"/>
            <a:ext cx="159663" cy="264552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Teardrop 23"/>
          <p:cNvSpPr/>
          <p:nvPr/>
        </p:nvSpPr>
        <p:spPr>
          <a:xfrm>
            <a:off x="2859916" y="5733991"/>
            <a:ext cx="159663" cy="264552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Teardrop 25"/>
          <p:cNvSpPr/>
          <p:nvPr/>
        </p:nvSpPr>
        <p:spPr>
          <a:xfrm>
            <a:off x="1919069" y="5005332"/>
            <a:ext cx="159663" cy="264552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Quad Arrow Callout 28"/>
          <p:cNvSpPr/>
          <p:nvPr/>
        </p:nvSpPr>
        <p:spPr>
          <a:xfrm>
            <a:off x="3519406" y="3984151"/>
            <a:ext cx="1148136" cy="988528"/>
          </a:xfrm>
          <a:prstGeom prst="quadArrowCallou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88610" y="4359476"/>
            <a:ext cx="259178" cy="27620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628682" y="4846988"/>
            <a:ext cx="302459" cy="133049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Moon 36"/>
          <p:cNvSpPr/>
          <p:nvPr/>
        </p:nvSpPr>
        <p:spPr>
          <a:xfrm flipH="1">
            <a:off x="3210806" y="4906999"/>
            <a:ext cx="539996" cy="1653984"/>
          </a:xfrm>
          <a:prstGeom prst="moon">
            <a:avLst/>
          </a:prstGeom>
          <a:solidFill>
            <a:srgbClr val="14D25C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art 40"/>
          <p:cNvSpPr/>
          <p:nvPr/>
        </p:nvSpPr>
        <p:spPr>
          <a:xfrm>
            <a:off x="2195736" y="4624057"/>
            <a:ext cx="1188013" cy="348622"/>
          </a:xfrm>
          <a:prstGeom prst="heart">
            <a:avLst/>
          </a:prstGeom>
          <a:solidFill>
            <a:srgbClr val="FCF4C4"/>
          </a:solidFill>
          <a:ln>
            <a:noFill/>
          </a:ln>
          <a:effectLst>
            <a:glow rad="101600">
              <a:srgbClr val="FCF4C4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Sort 41"/>
          <p:cNvSpPr/>
          <p:nvPr/>
        </p:nvSpPr>
        <p:spPr>
          <a:xfrm>
            <a:off x="2638038" y="4310496"/>
            <a:ext cx="228600" cy="1048620"/>
          </a:xfrm>
          <a:prstGeom prst="flowChartSor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39700">
              <a:schemeClr val="bg1">
                <a:lumMod val="9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839802" y="4074979"/>
            <a:ext cx="129809" cy="3561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012627" y="4220369"/>
            <a:ext cx="396359" cy="231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 flipH="1" flipV="1">
            <a:off x="4840388" y="3711056"/>
            <a:ext cx="213052" cy="11185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bg2"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flipH="1" flipV="1">
            <a:off x="5006916" y="3242654"/>
            <a:ext cx="46524" cy="52433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1016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624929" y="4451552"/>
            <a:ext cx="198398" cy="1409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bg2"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810079" y="4008538"/>
            <a:ext cx="0" cy="489041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1016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593149" y="3578780"/>
            <a:ext cx="206174" cy="1322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bg2"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89" idx="6"/>
          </p:cNvCxnSpPr>
          <p:nvPr/>
        </p:nvCxnSpPr>
        <p:spPr>
          <a:xfrm flipH="1" flipV="1">
            <a:off x="6742016" y="3052258"/>
            <a:ext cx="57307" cy="59266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1016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ardrop 27"/>
          <p:cNvSpPr/>
          <p:nvPr/>
        </p:nvSpPr>
        <p:spPr>
          <a:xfrm>
            <a:off x="8499071" y="376101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Block Arc 7"/>
          <p:cNvSpPr/>
          <p:nvPr/>
        </p:nvSpPr>
        <p:spPr>
          <a:xfrm rot="237056">
            <a:off x="1045638" y="866156"/>
            <a:ext cx="5887653" cy="1225361"/>
          </a:xfrm>
          <a:prstGeom prst="blockArc">
            <a:avLst/>
          </a:prstGeom>
          <a:solidFill>
            <a:srgbClr val="CC00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296710">
            <a:off x="1298285" y="1465821"/>
            <a:ext cx="5976664" cy="999050"/>
          </a:xfrm>
          <a:prstGeom prst="blockArc">
            <a:avLst/>
          </a:prstGeom>
          <a:solidFill>
            <a:srgbClr val="FFFF66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187284">
            <a:off x="1103967" y="1150988"/>
            <a:ext cx="5976664" cy="818161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253338">
            <a:off x="1033820" y="817233"/>
            <a:ext cx="5911292" cy="853538"/>
          </a:xfrm>
          <a:prstGeom prst="blockArc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perspectiveContrastingRightFacing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250326">
            <a:off x="1105142" y="1335110"/>
            <a:ext cx="5976664" cy="740480"/>
          </a:xfrm>
          <a:prstGeom prst="blockArc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2286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851" y="2687616"/>
            <a:ext cx="4475561" cy="13935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ContrastingRightFacing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КРУЖЕЊЕ</a:t>
            </a:r>
            <a:r>
              <a:rPr lang="x-non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ВОДЕ </a:t>
            </a:r>
          </a:p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 ПРИРОДИ</a:t>
            </a: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82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2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9" grpId="0" animBg="1"/>
      <p:bldP spid="30" grpId="0" animBg="1"/>
      <p:bldP spid="37" grpId="0" animBg="1"/>
      <p:bldP spid="41" grpId="0" animBg="1"/>
      <p:bldP spid="42" grpId="0" animBg="1"/>
      <p:bldP spid="77" grpId="0" animBg="1"/>
      <p:bldP spid="81" grpId="0" animBg="1"/>
      <p:bldP spid="89" grpId="0" animBg="1"/>
      <p:bldP spid="28" grpId="0" animBg="1"/>
      <p:bldP spid="8" grpId="0" animBg="1"/>
      <p:bldP spid="10" grpId="0" animBg="1"/>
      <p:bldP spid="12" grpId="0" animBg="1"/>
      <p:bldP spid="15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5973733" y="936180"/>
            <a:ext cx="2232248" cy="2604193"/>
          </a:xfrm>
          <a:prstGeom prst="cube">
            <a:avLst/>
          </a:prstGeom>
          <a:solidFill>
            <a:schemeClr val="bg2"/>
          </a:solidFill>
          <a:ln w="28575">
            <a:solidFill>
              <a:schemeClr val="bg1">
                <a:lumMod val="95000"/>
              </a:schemeClr>
            </a:solidFill>
          </a:ln>
          <a:effectLst>
            <a:glow rad="228600">
              <a:schemeClr val="bg2"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група</a:t>
            </a:r>
          </a:p>
          <a:p>
            <a:pPr algn="ctr"/>
            <a:endParaRPr lang="x-none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ЛЕДЕНА КОЦКА</a:t>
            </a:r>
          </a:p>
        </p:txBody>
      </p:sp>
      <p:sp>
        <p:nvSpPr>
          <p:cNvPr id="8" name="Teardrop 7"/>
          <p:cNvSpPr/>
          <p:nvPr/>
        </p:nvSpPr>
        <p:spPr>
          <a:xfrm>
            <a:off x="8419587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1579774" y="1424100"/>
            <a:ext cx="1944216" cy="2473526"/>
          </a:xfrm>
          <a:prstGeom prst="teardrop">
            <a:avLst>
              <a:gd name="adj" fmla="val 171972"/>
            </a:avLst>
          </a:prstGeom>
          <a:solidFill>
            <a:schemeClr val="bg2"/>
          </a:soli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x-none" b="1" dirty="0" smtClean="0">
                <a:solidFill>
                  <a:prstClr val="black"/>
                </a:solidFill>
              </a:rPr>
              <a:t> </a:t>
            </a:r>
            <a: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група</a:t>
            </a:r>
          </a:p>
          <a:p>
            <a:pPr lvl="0"/>
            <a:r>
              <a:rPr lang="x-non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r>
              <a:rPr lang="x-non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КИШНА </a:t>
            </a:r>
            <a:r>
              <a:rPr lang="x-non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713163" y="2468861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x-none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Главни део (30’)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3779912" y="2842357"/>
            <a:ext cx="2592288" cy="2640176"/>
          </a:xfrm>
          <a:prstGeom prst="star6">
            <a:avLst>
              <a:gd name="adj" fmla="val 29902"/>
              <a:gd name="hf" fmla="val 115470"/>
            </a:avLst>
          </a:prstGeo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  <a:softEdge rad="127000"/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група</a:t>
            </a:r>
          </a:p>
          <a:p>
            <a:pPr algn="ctr"/>
            <a:endParaRPr lang="x-none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СНЕЖНА</a:t>
            </a:r>
            <a:b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x-non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ПАХУЉИЦА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4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300"/>
                            </p:stCondLst>
                            <p:childTnLst>
                              <p:par>
                                <p:cTn id="8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immy\Pictures\Fotografije\Image0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9558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68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endParaRPr lang="x-none" dirty="0" smtClean="0"/>
          </a:p>
          <a:p>
            <a:pPr algn="ctr"/>
            <a:r>
              <a:rPr lang="x-none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ПОТРЕБАН МАТЕРИЈАЛ ЗА ИЗВОЂЕЊЕ ОГЛЕДА</a:t>
            </a:r>
          </a:p>
          <a:p>
            <a:pPr algn="ctr"/>
            <a:endParaRPr lang="x-none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499868" y="2598287"/>
            <a:ext cx="2016348" cy="674931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4644008" y="1998660"/>
            <a:ext cx="1944216" cy="186291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548" y="1891571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П</a:t>
            </a:r>
            <a:r>
              <a:rPr lang="x-none" b="1" dirty="0" smtClean="0"/>
              <a:t>ластични поклопац (ваздух</a:t>
            </a:r>
            <a:r>
              <a:rPr lang="x-none" dirty="0" smtClean="0"/>
              <a:t>)</a:t>
            </a:r>
          </a:p>
          <a:p>
            <a:endParaRPr lang="x-none" dirty="0" smtClean="0"/>
          </a:p>
          <a:p>
            <a:r>
              <a:rPr lang="x-none" b="1" dirty="0"/>
              <a:t>П</a:t>
            </a:r>
            <a:r>
              <a:rPr lang="x-none" b="1" dirty="0" smtClean="0"/>
              <a:t>ластична посуда напуњена </a:t>
            </a:r>
          </a:p>
          <a:p>
            <a:r>
              <a:rPr lang="x-none" b="1" dirty="0"/>
              <a:t>в</a:t>
            </a:r>
            <a:r>
              <a:rPr lang="x-none" b="1" dirty="0" smtClean="0"/>
              <a:t>рућом водом (језеро)</a:t>
            </a:r>
            <a:endParaRPr lang="x-none" b="1" dirty="0"/>
          </a:p>
          <a:p>
            <a:endParaRPr lang="x-none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59932" y="2103448"/>
            <a:ext cx="57803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63020" y="2865152"/>
            <a:ext cx="7200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536" y="349302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endParaRPr lang="x-none" dirty="0" smtClean="0"/>
          </a:p>
          <a:p>
            <a:r>
              <a:rPr lang="x-none" dirty="0" smtClean="0"/>
              <a:t>  </a:t>
            </a:r>
            <a:r>
              <a:rPr lang="x-none" b="1" dirty="0"/>
              <a:t>П</a:t>
            </a:r>
            <a:r>
              <a:rPr lang="x-none" b="1" dirty="0" smtClean="0"/>
              <a:t>ластична флаша са замрзлом водом (лед)</a:t>
            </a:r>
          </a:p>
          <a:p>
            <a:r>
              <a:rPr lang="x-none" dirty="0" smtClean="0"/>
              <a:t>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042" y="4221088"/>
            <a:ext cx="158423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Magnetic Disk 23"/>
          <p:cNvSpPr/>
          <p:nvPr/>
        </p:nvSpPr>
        <p:spPr>
          <a:xfrm>
            <a:off x="5004048" y="5805264"/>
            <a:ext cx="1800200" cy="648072"/>
          </a:xfrm>
          <a:prstGeom prst="flowChartMagneticDisk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9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gnetic Disk 25"/>
          <p:cNvSpPr/>
          <p:nvPr/>
        </p:nvSpPr>
        <p:spPr>
          <a:xfrm>
            <a:off x="5364088" y="5728993"/>
            <a:ext cx="1152128" cy="19176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Callout 2 30"/>
          <p:cNvSpPr/>
          <p:nvPr/>
        </p:nvSpPr>
        <p:spPr>
          <a:xfrm>
            <a:off x="8532440" y="5517232"/>
            <a:ext cx="144016" cy="2117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6397"/>
              <a:gd name="adj6" fmla="val -1237160"/>
            </a:avLst>
          </a:prstGeom>
          <a:solidFill>
            <a:schemeClr val="tx1">
              <a:lumMod val="95000"/>
              <a:lumOff val="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95536" y="55172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 smtClean="0"/>
          </a:p>
          <a:p>
            <a:r>
              <a:rPr lang="x-none" b="1" dirty="0"/>
              <a:t>Р</a:t>
            </a:r>
            <a:r>
              <a:rPr lang="x-none" b="1" dirty="0" smtClean="0"/>
              <a:t>ешо (сунчева топлота)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203848" y="5985864"/>
            <a:ext cx="151216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Magnetic Disk 41"/>
          <p:cNvSpPr/>
          <p:nvPr/>
        </p:nvSpPr>
        <p:spPr>
          <a:xfrm>
            <a:off x="5508042" y="5684210"/>
            <a:ext cx="853306" cy="45719"/>
          </a:xfrm>
          <a:prstGeom prst="flowChartMagneticDisk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7380312" y="2958465"/>
            <a:ext cx="648072" cy="1480156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agnetic Disk 44"/>
          <p:cNvSpPr/>
          <p:nvPr/>
        </p:nvSpPr>
        <p:spPr>
          <a:xfrm>
            <a:off x="7380312" y="2852936"/>
            <a:ext cx="648072" cy="640088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solidFill>
              <a:srgbClr val="F8F8F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rapezoid 50"/>
          <p:cNvSpPr/>
          <p:nvPr/>
        </p:nvSpPr>
        <p:spPr>
          <a:xfrm>
            <a:off x="7380312" y="2329770"/>
            <a:ext cx="648072" cy="60807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Terminator 51"/>
          <p:cNvSpPr/>
          <p:nvPr/>
        </p:nvSpPr>
        <p:spPr>
          <a:xfrm>
            <a:off x="7524328" y="2284927"/>
            <a:ext cx="360040" cy="11995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Terminator 56"/>
          <p:cNvSpPr/>
          <p:nvPr/>
        </p:nvSpPr>
        <p:spPr>
          <a:xfrm>
            <a:off x="4654860" y="2588940"/>
            <a:ext cx="1706488" cy="144016"/>
          </a:xfrm>
          <a:prstGeom prst="flowChartTerminator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bg2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>
            <a:off x="8419587" y="393340"/>
            <a:ext cx="440922" cy="1030760"/>
          </a:xfrm>
          <a:prstGeom prst="teardrop">
            <a:avLst>
              <a:gd name="adj" fmla="val 17197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glow rad="228600">
              <a:schemeClr val="bg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0"/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12729" y="2388358"/>
            <a:ext cx="114818" cy="272955"/>
          </a:xfrm>
          <a:custGeom>
            <a:avLst/>
            <a:gdLst>
              <a:gd name="connsiteX0" fmla="*/ 59772 w 114818"/>
              <a:gd name="connsiteY0" fmla="*/ 272955 h 272955"/>
              <a:gd name="connsiteX1" fmla="*/ 5181 w 114818"/>
              <a:gd name="connsiteY1" fmla="*/ 204717 h 272955"/>
              <a:gd name="connsiteX2" fmla="*/ 59772 w 114818"/>
              <a:gd name="connsiteY2" fmla="*/ 95535 h 272955"/>
              <a:gd name="connsiteX3" fmla="*/ 100716 w 114818"/>
              <a:gd name="connsiteY3" fmla="*/ 81887 h 272955"/>
              <a:gd name="connsiteX4" fmla="*/ 114364 w 114818"/>
              <a:gd name="connsiteY4" fmla="*/ 0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18" h="272955">
                <a:moveTo>
                  <a:pt x="59772" y="272955"/>
                </a:moveTo>
                <a:cubicBezTo>
                  <a:pt x="41575" y="250209"/>
                  <a:pt x="12845" y="232820"/>
                  <a:pt x="5181" y="204717"/>
                </a:cubicBezTo>
                <a:cubicBezTo>
                  <a:pt x="-12077" y="141438"/>
                  <a:pt x="15722" y="117560"/>
                  <a:pt x="59772" y="95535"/>
                </a:cubicBezTo>
                <a:cubicBezTo>
                  <a:pt x="72639" y="89101"/>
                  <a:pt x="87068" y="86436"/>
                  <a:pt x="100716" y="81887"/>
                </a:cubicBezTo>
                <a:cubicBezTo>
                  <a:pt x="118680" y="27996"/>
                  <a:pt x="114364" y="55329"/>
                  <a:pt x="114364" y="0"/>
                </a:cubicBezTo>
              </a:path>
            </a:pathLst>
          </a:custGeom>
          <a:ln>
            <a:solidFill>
              <a:schemeClr val="bg2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63570" y="2292824"/>
            <a:ext cx="136478" cy="191069"/>
          </a:xfrm>
          <a:custGeom>
            <a:avLst/>
            <a:gdLst>
              <a:gd name="connsiteX0" fmla="*/ 136478 w 136478"/>
              <a:gd name="connsiteY0" fmla="*/ 191069 h 191069"/>
              <a:gd name="connsiteX1" fmla="*/ 68239 w 136478"/>
              <a:gd name="connsiteY1" fmla="*/ 163773 h 191069"/>
              <a:gd name="connsiteX2" fmla="*/ 27296 w 136478"/>
              <a:gd name="connsiteY2" fmla="*/ 13648 h 191069"/>
              <a:gd name="connsiteX3" fmla="*/ 0 w 136478"/>
              <a:gd name="connsiteY3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8" h="191069">
                <a:moveTo>
                  <a:pt x="136478" y="191069"/>
                </a:moveTo>
                <a:cubicBezTo>
                  <a:pt x="113732" y="181970"/>
                  <a:pt x="84371" y="182210"/>
                  <a:pt x="68239" y="163773"/>
                </a:cubicBezTo>
                <a:cubicBezTo>
                  <a:pt x="24893" y="114235"/>
                  <a:pt x="53611" y="66278"/>
                  <a:pt x="27296" y="13648"/>
                </a:cubicBezTo>
                <a:cubicBezTo>
                  <a:pt x="22747" y="4549"/>
                  <a:pt x="9099" y="4549"/>
                  <a:pt x="0" y="0"/>
                </a:cubicBezTo>
              </a:path>
            </a:pathLst>
          </a:custGeom>
          <a:ln>
            <a:solidFill>
              <a:schemeClr val="bg2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77029" y="2361063"/>
            <a:ext cx="287043" cy="272955"/>
          </a:xfrm>
          <a:custGeom>
            <a:avLst/>
            <a:gdLst>
              <a:gd name="connsiteX0" fmla="*/ 14087 w 287043"/>
              <a:gd name="connsiteY0" fmla="*/ 272955 h 272955"/>
              <a:gd name="connsiteX1" fmla="*/ 440 w 287043"/>
              <a:gd name="connsiteY1" fmla="*/ 204716 h 272955"/>
              <a:gd name="connsiteX2" fmla="*/ 68678 w 287043"/>
              <a:gd name="connsiteY2" fmla="*/ 136477 h 272955"/>
              <a:gd name="connsiteX3" fmla="*/ 109622 w 287043"/>
              <a:gd name="connsiteY3" fmla="*/ 95534 h 272955"/>
              <a:gd name="connsiteX4" fmla="*/ 218804 w 287043"/>
              <a:gd name="connsiteY4" fmla="*/ 54591 h 272955"/>
              <a:gd name="connsiteX5" fmla="*/ 287043 w 287043"/>
              <a:gd name="connsiteY5" fmla="*/ 0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43" h="272955">
                <a:moveTo>
                  <a:pt x="14087" y="272955"/>
                </a:moveTo>
                <a:cubicBezTo>
                  <a:pt x="9538" y="250209"/>
                  <a:pt x="-2437" y="227734"/>
                  <a:pt x="440" y="204716"/>
                </a:cubicBezTo>
                <a:cubicBezTo>
                  <a:pt x="5095" y="167476"/>
                  <a:pt x="45826" y="155520"/>
                  <a:pt x="68678" y="136477"/>
                </a:cubicBezTo>
                <a:cubicBezTo>
                  <a:pt x="83505" y="124121"/>
                  <a:pt x="93916" y="106752"/>
                  <a:pt x="109622" y="95534"/>
                </a:cubicBezTo>
                <a:cubicBezTo>
                  <a:pt x="148053" y="68083"/>
                  <a:pt x="174841" y="65581"/>
                  <a:pt x="218804" y="54591"/>
                </a:cubicBezTo>
                <a:cubicBezTo>
                  <a:pt x="270453" y="20157"/>
                  <a:pt x="248148" y="38893"/>
                  <a:pt x="287043" y="0"/>
                </a:cubicBezTo>
              </a:path>
            </a:pathLst>
          </a:custGeom>
          <a:ln>
            <a:solidFill>
              <a:schemeClr val="bg2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32310" y="2415654"/>
            <a:ext cx="101553" cy="259307"/>
          </a:xfrm>
          <a:custGeom>
            <a:avLst/>
            <a:gdLst>
              <a:gd name="connsiteX0" fmla="*/ 0 w 101553"/>
              <a:gd name="connsiteY0" fmla="*/ 259307 h 259307"/>
              <a:gd name="connsiteX1" fmla="*/ 13648 w 101553"/>
              <a:gd name="connsiteY1" fmla="*/ 136477 h 259307"/>
              <a:gd name="connsiteX2" fmla="*/ 95535 w 101553"/>
              <a:gd name="connsiteY2" fmla="*/ 81886 h 259307"/>
              <a:gd name="connsiteX3" fmla="*/ 95535 w 101553"/>
              <a:gd name="connsiteY3" fmla="*/ 0 h 25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53" h="259307">
                <a:moveTo>
                  <a:pt x="0" y="259307"/>
                </a:moveTo>
                <a:cubicBezTo>
                  <a:pt x="4549" y="218364"/>
                  <a:pt x="3656" y="176442"/>
                  <a:pt x="13648" y="136477"/>
                </a:cubicBezTo>
                <a:cubicBezTo>
                  <a:pt x="50562" y="-11176"/>
                  <a:pt x="25931" y="203693"/>
                  <a:pt x="95535" y="81886"/>
                </a:cubicBezTo>
                <a:cubicBezTo>
                  <a:pt x="109077" y="58187"/>
                  <a:pt x="95535" y="27295"/>
                  <a:pt x="95535" y="0"/>
                </a:cubicBezTo>
              </a:path>
            </a:pathLst>
          </a:custGeom>
          <a:ln>
            <a:solidFill>
              <a:schemeClr val="bg2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94830" y="2429193"/>
            <a:ext cx="300251" cy="245768"/>
          </a:xfrm>
          <a:custGeom>
            <a:avLst/>
            <a:gdLst>
              <a:gd name="connsiteX0" fmla="*/ 300251 w 300251"/>
              <a:gd name="connsiteY0" fmla="*/ 245768 h 245768"/>
              <a:gd name="connsiteX1" fmla="*/ 232012 w 300251"/>
              <a:gd name="connsiteY1" fmla="*/ 218473 h 245768"/>
              <a:gd name="connsiteX2" fmla="*/ 163773 w 300251"/>
              <a:gd name="connsiteY2" fmla="*/ 136586 h 245768"/>
              <a:gd name="connsiteX3" fmla="*/ 136477 w 300251"/>
              <a:gd name="connsiteY3" fmla="*/ 54700 h 245768"/>
              <a:gd name="connsiteX4" fmla="*/ 122830 w 300251"/>
              <a:gd name="connsiteY4" fmla="*/ 13756 h 245768"/>
              <a:gd name="connsiteX5" fmla="*/ 0 w 300251"/>
              <a:gd name="connsiteY5" fmla="*/ 108 h 24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251" h="245768">
                <a:moveTo>
                  <a:pt x="300251" y="245768"/>
                </a:moveTo>
                <a:cubicBezTo>
                  <a:pt x="277505" y="236670"/>
                  <a:pt x="252787" y="231457"/>
                  <a:pt x="232012" y="218473"/>
                </a:cubicBezTo>
                <a:cubicBezTo>
                  <a:pt x="212236" y="206113"/>
                  <a:pt x="173931" y="159440"/>
                  <a:pt x="163773" y="136586"/>
                </a:cubicBezTo>
                <a:cubicBezTo>
                  <a:pt x="152087" y="110294"/>
                  <a:pt x="145575" y="81995"/>
                  <a:pt x="136477" y="54700"/>
                </a:cubicBezTo>
                <a:cubicBezTo>
                  <a:pt x="131928" y="41052"/>
                  <a:pt x="137020" y="16121"/>
                  <a:pt x="122830" y="13756"/>
                </a:cubicBezTo>
                <a:cubicBezTo>
                  <a:pt x="27481" y="-2136"/>
                  <a:pt x="68615" y="108"/>
                  <a:pt x="0" y="108"/>
                </a:cubicBezTo>
              </a:path>
            </a:pathLst>
          </a:custGeom>
          <a:ln>
            <a:solidFill>
              <a:schemeClr val="bg2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19916" y="369854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88406" y="356206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710985" y="416256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64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  <p:bldP spid="26" grpId="0" animBg="1"/>
      <p:bldP spid="31" grpId="0" animBg="1"/>
      <p:bldP spid="42" grpId="0" animBg="1"/>
      <p:bldP spid="42" grpId="1" animBg="1"/>
      <p:bldP spid="44" grpId="0" animBg="1"/>
      <p:bldP spid="45" grpId="0" animBg="1"/>
      <p:bldP spid="51" grpId="0" animBg="1"/>
      <p:bldP spid="52" grpId="0" animBg="1"/>
      <p:bldP spid="57" grpId="0" animBg="1"/>
      <p:bldP spid="21" grpId="0" animBg="1"/>
      <p:bldP spid="5" grpId="0" animBg="1"/>
      <p:bldP spid="6" grpId="0" animBg="1"/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1564</Words>
  <Application>Microsoft Office PowerPoint</Application>
  <PresentationFormat>On-screen Show (4:3)</PresentationFormat>
  <Paragraphs>330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</dc:creator>
  <cp:lastModifiedBy> </cp:lastModifiedBy>
  <cp:revision>972</cp:revision>
  <dcterms:created xsi:type="dcterms:W3CDTF">2012-02-13T17:34:07Z</dcterms:created>
  <dcterms:modified xsi:type="dcterms:W3CDTF">2012-09-04T17:14:07Z</dcterms:modified>
</cp:coreProperties>
</file>