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9E91-439C-4B61-9E6C-83D311E49623}" type="datetimeFigureOut">
              <a:rPr lang="en-US" smtClean="0"/>
              <a:pPr/>
              <a:t>7/22/2012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DC8B-645C-4481-8020-1AAA7DEE4B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hyperlink" Target="http://www.fibonacci-project.eu/" TargetMode="External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image" Target="../media/image1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llen-europa.net/" TargetMode="External"/><Relationship Id="rId11" Type="http://schemas.openxmlformats.org/officeDocument/2006/relationships/image" Target="../media/image31.jpeg"/><Relationship Id="rId5" Type="http://schemas.openxmlformats.org/officeDocument/2006/relationships/hyperlink" Target="http://www.rukautestu.rs/?Page_Id=1205" TargetMode="External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643578"/>
            <a:ext cx="2571768" cy="8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776" cy="10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6" y="1500174"/>
            <a:ext cx="8248430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t3.gstatic.com/images?q=tbn:ANd9GcQ6mYYpbu2bAOOlWAFnNOQ7YT9vRyMj_B-skFQG3Qu7cQqXkRJf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37084"/>
            <a:ext cx="1080120" cy="7832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21328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ИНКВАЈЕРИ МЕТОД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НАЧИН ДА СЕ ПРОМОВИШЕ НАУЧНО ИСТРАЖИВАЧКИ ПРИСТУП У ПЕДАГОШКОМ РАДУ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422108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Драган Бублић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Петефи бригада“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Кула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643578"/>
            <a:ext cx="2571768" cy="8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776" cy="10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6" y="1500174"/>
            <a:ext cx="8248430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t3.gstatic.com/images?q=tbn:ANd9GcQ6mYYpbu2bAOOlWAFnNOQ7YT9vRyMj_B-skFQG3Qu7cQqXkRJf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37084"/>
            <a:ext cx="1080120" cy="78321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32129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ИНКВАЈЕРИ</a:t>
            </a:r>
            <a:endParaRPr lang="sr-Latn-BA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9992" y="27809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7904" y="2924944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923928" y="1772816"/>
            <a:ext cx="10801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Очигледност 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у  настави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9792" y="1988840"/>
            <a:ext cx="10081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Посматрање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, бележење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004048" y="2996952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364088" y="1988840"/>
            <a:ext cx="93610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Опажање, тумачење, дискусија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771800" y="342900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835696" y="2924944"/>
            <a:ext cx="8640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Практичан рад ученика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148064" y="342900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372200" y="2924944"/>
            <a:ext cx="8640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Наставна метода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635896" y="3573016"/>
            <a:ext cx="368424" cy="423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555776" y="4005064"/>
            <a:ext cx="10801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Ученици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самостално креирају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оглед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004048" y="3501008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292080" y="4005064"/>
            <a:ext cx="108012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Презентација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, извештавање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499992" y="35730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067944" y="4149080"/>
            <a:ext cx="8640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Трајност знања</a:t>
            </a:r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643578"/>
            <a:ext cx="2571768" cy="8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8286776" cy="10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6" y="1500174"/>
            <a:ext cx="8248430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t3.gstatic.com/images?q=tbn:ANd9GcQ6mYYpbu2bAOOlWAFnNOQ7YT9vRyMj_B-skFQG3Qu7cQqXkRJf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37084"/>
            <a:ext cx="1080120" cy="7832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148478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Слике са семинара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„ О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методу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Руке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тесту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132856"/>
            <a:ext cx="1944216" cy="1251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060848"/>
            <a:ext cx="1762274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1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060848"/>
            <a:ext cx="1800200" cy="1344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15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789040"/>
            <a:ext cx="1728192" cy="1290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3933056"/>
            <a:ext cx="1584176" cy="1209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067944" y="35010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Уводна реч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350100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Расвета за луткину кућу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52292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Фибоначи 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кутија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350100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Оглед</a:t>
            </a:r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515719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Рад у групи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899592" y="4725144"/>
          <a:ext cx="381000" cy="771525"/>
        </p:xfrm>
        <a:graphic>
          <a:graphicData uri="http://schemas.openxmlformats.org/presentationml/2006/ole">
            <p:oleObj spid="_x0000_s1031" name="Acrobat Document" showAsIcon="1" r:id="rId11" imgW="380880" imgH="771480" progId="AcroExch.Document.7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1560" y="50851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Инвентар кутија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283968" y="4725144"/>
          <a:ext cx="381000" cy="771525"/>
        </p:xfrm>
        <a:graphic>
          <a:graphicData uri="http://schemas.openxmlformats.org/presentationml/2006/ole">
            <p:oleObj spid="_x0000_s1032" name="Acrobat Document" showAsIcon="1" r:id="rId12" imgW="380880" imgH="771480" progId="AcroExch.Document.7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63888" y="50131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Објашњења и упозорења 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за рад са Фибоначи кутијама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596336" y="4653136"/>
          <a:ext cx="381000" cy="771525"/>
        </p:xfrm>
        <a:graphic>
          <a:graphicData uri="http://schemas.openxmlformats.org/presentationml/2006/ole">
            <p:oleObj spid="_x0000_s1033" name="Acrobat Document" showAsIcon="1" r:id="rId13" imgW="380880" imgH="771480" progId="AcroExch.Document.7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948264" y="5013176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Додатна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упутства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за рад са Фибоначи кутијом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5643578"/>
            <a:ext cx="2571768" cy="8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8286776" cy="10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6" y="1500174"/>
            <a:ext cx="8248430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t3.gstatic.com/images?q=tbn:ANd9GcQ6mYYpbu2bAOOlWAFnNOQ7YT9vRyMj_B-skFQG3Qu7cQqXkRJf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37084"/>
            <a:ext cx="1080120" cy="78321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67744" y="170080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Сазнали  на семинару  и  применили  у пракси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55976" y="2420888"/>
          <a:ext cx="462274" cy="936104"/>
        </p:xfrm>
        <a:graphic>
          <a:graphicData uri="http://schemas.openxmlformats.org/presentationml/2006/ole">
            <p:oleObj spid="_x0000_s16386" name="Acrobat Document" showAsIcon="1" r:id="rId6" imgW="380880" imgH="771480" progId="AcroExch.Document.7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285293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Писана припрема 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наставну јединицу : </a:t>
            </a:r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Електрична 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проводљивост материјала  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36450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 descr="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2420888"/>
            <a:ext cx="2088232" cy="15577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9632" y="407707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Оглед са часа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2204864"/>
            <a:ext cx="2088232" cy="29290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72200" y="52292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Презентовање закључака са часа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645024"/>
            <a:ext cx="2304256" cy="16652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39952" y="537321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Тимски рад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643578"/>
            <a:ext cx="2571768" cy="8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776" cy="10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6" y="1484784"/>
            <a:ext cx="8248430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t3.gstatic.com/images?q=tbn:ANd9GcQ6mYYpbu2bAOOlWAFnNOQ7YT9vRyMj_B-skFQG3Qu7cQqXkRJf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37084"/>
            <a:ext cx="1080120" cy="783215"/>
          </a:xfrm>
          <a:prstGeom prst="rect">
            <a:avLst/>
          </a:prstGeom>
          <a:noFill/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420888"/>
            <a:ext cx="1584176" cy="11419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39552" y="37890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Фаза 1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Постављање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питања и проблема, размена искуства у групи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924944"/>
            <a:ext cx="1644362" cy="12241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2771800" y="4221088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Постављање 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хипотезе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2924944"/>
            <a:ext cx="1656184" cy="12421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5076056" y="423328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Провера хипотезе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2420888"/>
            <a:ext cx="1624334" cy="12241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6732240" y="378904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Самостални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опис оног што је урађено, доношење закључака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70080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Електрична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проводљивост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Latn-R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материјала</a:t>
            </a:r>
            <a:endParaRPr lang="sr-Latn-R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200" b="1" dirty="0" smtClean="0">
                <a:latin typeface="Times New Roman" pitchFamily="18" charset="0"/>
                <a:cs typeface="Times New Roman" pitchFamily="18" charset="0"/>
              </a:rPr>
              <a:t>фазе рада  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643578"/>
            <a:ext cx="2571768" cy="8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776" cy="10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6" y="1500174"/>
            <a:ext cx="8248430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t3.gstatic.com/images?q=tbn:ANd9GcQ6mYYpbu2bAOOlWAFnNOQ7YT9vRyMj_B-skFQG3Qu7cQqXkRJf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37084"/>
            <a:ext cx="1080120" cy="783215"/>
          </a:xfrm>
          <a:prstGeom prst="rect">
            <a:avLst/>
          </a:prstGeom>
          <a:noFill/>
        </p:spPr>
      </p:pic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996952"/>
            <a:ext cx="2098080" cy="15841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3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2204864"/>
            <a:ext cx="2160240" cy="15971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3635896" y="4941168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Презентовање резултата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2276872"/>
            <a:ext cx="2016224" cy="15121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2987824" y="1484784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Електрична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проводљивост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sr-Latn-R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материјала</a:t>
            </a:r>
            <a:endParaRPr lang="sr-Latn-R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200" b="1" dirty="0" smtClean="0">
                <a:latin typeface="Times New Roman" pitchFamily="18" charset="0"/>
                <a:cs typeface="Times New Roman" pitchFamily="18" charset="0"/>
              </a:rPr>
              <a:t>фазе рада  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643578"/>
            <a:ext cx="2571768" cy="8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776" cy="10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6" y="1500174"/>
            <a:ext cx="8248430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t3.gstatic.com/images?q=tbn:ANd9GcQ6mYYpbu2bAOOlWAFnNOQ7YT9vRyMj_B-skFQG3Qu7cQqXkRJf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37084"/>
            <a:ext cx="1080120" cy="78321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2569" y="3431350"/>
            <a:ext cx="2609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00" y="3431350"/>
            <a:ext cx="179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3568" y="1700808"/>
            <a:ext cx="1656184" cy="2977990"/>
            <a:chOff x="3131840" y="2276872"/>
            <a:chExt cx="1368152" cy="2977990"/>
          </a:xfrm>
        </p:grpSpPr>
        <p:pic>
          <p:nvPicPr>
            <p:cNvPr id="14" name="Picture 13" descr="1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840" y="2276872"/>
              <a:ext cx="1368152" cy="1900462"/>
            </a:xfrm>
            <a:prstGeom prst="rect">
              <a:avLst/>
            </a:prstGeom>
          </p:spPr>
        </p:pic>
        <p:pic>
          <p:nvPicPr>
            <p:cNvPr id="15" name="Picture 14" descr="1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31840" y="4149080"/>
              <a:ext cx="1368152" cy="110578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27584" y="4797152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Експериментална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свеска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лектрична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проводљивост дрвета  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516216" y="1772816"/>
            <a:ext cx="1872208" cy="2880320"/>
            <a:chOff x="3563888" y="3717032"/>
            <a:chExt cx="1368153" cy="1928602"/>
          </a:xfrm>
        </p:grpSpPr>
        <p:pic>
          <p:nvPicPr>
            <p:cNvPr id="18" name="Picture 17" descr="1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3888" y="3717032"/>
              <a:ext cx="1368152" cy="1732993"/>
            </a:xfrm>
            <a:prstGeom prst="rect">
              <a:avLst/>
            </a:prstGeom>
          </p:spPr>
        </p:pic>
        <p:pic>
          <p:nvPicPr>
            <p:cNvPr id="19" name="Picture 18" descr="14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63889" y="5445224"/>
              <a:ext cx="1368152" cy="20041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444208" y="4797152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Експериментална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свеска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електрична 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роводљивост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метала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16288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Експериментална свеска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dirty="0"/>
          </a:p>
        </p:txBody>
      </p:sp>
      <p:sp>
        <p:nvSpPr>
          <p:cNvPr id="22" name="TextBox 21"/>
          <p:cNvSpPr txBox="1"/>
          <p:nvPr/>
        </p:nvSpPr>
        <p:spPr>
          <a:xfrm>
            <a:off x="3923928" y="4841865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Експериментална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свеска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1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лектрична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проводљивост </a:t>
            </a:r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000" dirty="0" smtClean="0">
                <a:latin typeface="Times New Roman" pitchFamily="18" charset="0"/>
                <a:cs typeface="Times New Roman" pitchFamily="18" charset="0"/>
              </a:rPr>
              <a:t>пластике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BA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84517" y="2348880"/>
            <a:ext cx="1974967" cy="2321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643578"/>
            <a:ext cx="2571768" cy="8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286776" cy="10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5536" y="1500174"/>
            <a:ext cx="8248430" cy="4286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t3.gstatic.com/images?q=tbn:ANd9GcQ6mYYpbu2bAOOlWAFnNOQ7YT9vRyMj_B-skFQG3Qu7cQqXkRJf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37084"/>
            <a:ext cx="1080120" cy="7832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162880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ИНКВАЈЕРИ МЕТОД</a:t>
            </a: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корисни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линкови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Latn-B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700808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www.rukautestu.rs</a:t>
            </a:r>
            <a:endParaRPr lang="sr-Latn-RS" sz="1200" dirty="0" smtClean="0"/>
          </a:p>
          <a:p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www.pollen-europa.net</a:t>
            </a:r>
            <a:endParaRPr lang="sr-Latn-RS" sz="1200" dirty="0" smtClean="0"/>
          </a:p>
          <a:p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hlinkClick r:id="rId7"/>
              </a:rPr>
              <a:t>http://www.fibonacci-project.eu</a:t>
            </a:r>
            <a:r>
              <a:rPr lang="en-US" sz="1200" dirty="0" smtClean="0">
                <a:hlinkClick r:id="rId7"/>
              </a:rPr>
              <a:t>/</a:t>
            </a:r>
            <a:endParaRPr lang="sr-Latn-RS" sz="1200" dirty="0" smtClean="0"/>
          </a:p>
          <a:p>
            <a:endParaRPr lang="sr-Latn-R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AutoShape 2" descr="data:image/jpeg;base64,/9j/4AAQSkZJRgABAQAAAQABAAD/2wCEAAkGBhAQDxAPDw8QDw0QDwwPDAwNDw8MDQ4PFRAVFBQQEhIXHCYeFxkjGRUUHy8gIycpLDYsFR4xNTAqNSYrLCkBCQoKDgwOGg8PGiwlHCQsMiw1NCwsLDUqLCkvLCkvKSksKi0sLCkpLCwsKSwpKiwsKSwpLCwvKSksLCwsLCwsKf/AABEIAK4AeAMBIgACEQEDEQH/xAAaAAADAQEBAQAAAAAAAAAAAAABAgMABAUG/8QALRAAAgIBAgQEBgIDAAAAAAAAAAECEQMSITFBUXEEImHBMoGRobHw0fETM0L/xAAaAQACAwEBAAAAAAAAAAAAAAACAwABBAUG/8QALxEAAgIBAwIDBwMFAAAAAAAAAAECEQMSITEEQQUTUSIyYXGBkaEVUsEUM3Kx4f/aAAwDAQACEQMRAD8A+fTHQiLYp1vV9DyVJvc9PklKMW4q36GpjKJaEnpblwrYOJvQ643sM8pNrc5UvEZxjK4q1JLnbf4127kq/WHS/kXg24vV9wxhcEl19yeTfHoD+qOPvpbSptO19yMU2MovjW3UthxuKlfNcuzNH/W+/uieRtv6ML9S1SeimtUV9yUYt8FfYJXwnF9vdCYY3JLldsBY7imu5ol1enJkjJbRSZnBriqFOqctakuj2/fqcgWWCg9uCdF1Us8XrVSXb8oaxkKovkrOzFGo1z3Dw4nN/AV13iEelSqm2+LIKQCaYReo6KPNii2KCe10+XQmkMgE6e5MsHOLUXT9TpxJxTt8uF2DHKoPrZBIZIPzq4Rz34dqt5JW203ttt2odzb4uyzfkXf3ZBDIWsjV/E1ZOlhPTW2l3sXwNVK3y9mNjrQ1aVs5whRzVSoz5egWRylqabafya4OnBBRfxJ3tRsdQ1NtXyRzwlTT6BnO231DWZKOy3Rml4dknllrm3GSV8dnxsdGLxCvglfFkciput1yoQwuWVyjUjbh6LHgyOePa1VfydOLxCSSd8+BeMrV9TzztwPyo29LmlJ6XwkcDxjosWFLNHly3OSzAMYGepjwjjRX/H5b+3zJo6ItaN1av3G40m3Zj6/NPFGLh+5fX4bi4sd3vwRoRtpFcTTulWwPDx5heWnpSMT66cPOnJNUlSdbN36GyYqVrsHFjTvryKLG9LT48V3JY5U0yTiozTa2ZXTZsmfp5wjO5x7+vf8A4Nhx29+C4jQxpqT324fQbK6Tr/pm8O9pff6BLHFTUH8RU+qzZMEuoTaWyS/393sDHi2uWy5dWSf9F5+aNriuQnh43Jem4ucN1GPD7+pp6fqnoyZsrepX7Pp6fO/UfJgSjt8SSb3IHYk9TbqntRyTjTa6BdRjSSaVdgPCuqlklLHOWp8/flfQB14PhX7zOM7cHwr5/kvo/ffyA8f/ALEf8v4ZxsxpfyYzPk7kPdRzJFNfloRIYtSa4JkxxyVqXDv6j451fqFT2r6smNEmuSVCpdNilLU472n35XBTHOnYYTpt1x5CIdRJGUuF2AzYsO8prnZ/I0527+wYZKTXUCiHST271dwX/TqHlV7K7bmhkadoaOarpLcXQbQEvMjsgJrpclzkufmKnQ2TJbv8AlEUW3JLSaYxx5JLIuVtZi0PEUkquvUiYuE5QdxJn6fH1EdORWgtmAYEckkqRJINGiPRCrFo1DpBUSEsVDxQVENFFPdUmZRNoMagrXoJeOfaRtKNpXU1GaJqXoTy5fuf4FaNQaDQLHLZCgGaBRdF2AwQEJZOI6EiOiFMpGIaBBj0OUU0Z3OadV+RQ6RlEbSDpGpk6DQ2kOkrQXYmkziPRqLUSWTo1FHEFE0Esm4isqybKaogjMZmACJodCodSCVdwJuS91WPEqicWUiOTrhidKn76GSHoESiQ5KyKMY8ImkbSV0g0k0BWJpBRXSDSTQSyekVotJEpFSVFpk5EmUkTkZpBoVgA2YWGBBFix0WRlIjxJxKRHxkzNLFDuisSsV6koFlE1Y23yJnijHeKKJBcQY4lKNGmyKT7k9IGijJyBcaDTsnMjIrMjJmaY1CSJSY8mSbMkhiAwGbMCGBDoVDIoopEdE0Oh0HQqcVJUysS0URgysWa4NmeWPGt6KqHcdY0JGQzma4uhLxQb4NLH6v0J7IfUTmgZOyLHpdxROciMikyUmZMlGmGu/aonIm2PIlJmSRoQrZgGBDHQyFQyKoFlIjoSI6Q6KAZSJUjFh1GmLoVJKSpldgqVEdRtQesBYordIvrA5EdQHImsOhpsjJjOROQqW4SEmyUmPImzPIYgMwGYCg7KIdE0OiIFlYjpk0w2Pi6FTjqTQbe4zkT1A1DJZNRm6bpvIvdux7M5dxNRnIrWMeFPgbV3A5dxdRtRfmAeR8QtgsDYrZTmNjiS3DJk2NYkhTGoSRgSCDQ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9460" name="AutoShape 4" descr="data:image/jpeg;base64,/9j/4AAQSkZJRgABAQAAAQABAAD/2wCEAAkGBhAQDxAPDw8QDw0QDwwPDAwNDw8MDQ4PFRAVFBQQEhIXHCYeFxkjGRUUHy8gIycpLDYsFR4xNTAqNSYrLCkBCQoKDgwOGg8PGiwlHCQsMiw1NCwsLDUqLCkvLCkvKSksKi0sLCkpLCwsKSwpKiwsKSwpLCwvKSksLCwsLCwsKf/AABEIAK4AeAMBIgACEQEDEQH/xAAaAAADAQEBAQAAAAAAAAAAAAABAgMABAUG/8QALRAAAgIBAgQEBgIDAAAAAAAAAAECEQMSITFBUXEEImHBMoGRobHw0fETM0L/xAAaAQACAwEBAAAAAAAAAAAAAAACAwABBAUG/8QALxEAAgIBAwIDBwMFAAAAAAAAAAECEQMSITEEQQUTUSIyYXGBkaEVUsEUM3Kx4f/aAAwDAQACEQMRAD8A+fTHQiLYp1vV9DyVJvc9PklKMW4q36GpjKJaEnpblwrYOJvQ643sM8pNrc5UvEZxjK4q1JLnbf4127kq/WHS/kXg24vV9wxhcEl19yeTfHoD+qOPvpbSptO19yMU2MovjW3UthxuKlfNcuzNH/W+/uieRtv6ML9S1SeimtUV9yUYt8FfYJXwnF9vdCYY3JLldsBY7imu5ol1enJkjJbRSZnBriqFOqctakuj2/fqcgWWCg9uCdF1Us8XrVSXb8oaxkKovkrOzFGo1z3Dw4nN/AV13iEelSqm2+LIKQCaYReo6KPNii2KCe10+XQmkMgE6e5MsHOLUXT9TpxJxTt8uF2DHKoPrZBIZIPzq4Rz34dqt5JW203ttt2odzb4uyzfkXf3ZBDIWsjV/E1ZOlhPTW2l3sXwNVK3y9mNjrQ1aVs5whRzVSoz5egWRylqabafya4OnBBRfxJ3tRsdQ1NtXyRzwlTT6BnO231DWZKOy3Rml4dknllrm3GSV8dnxsdGLxCvglfFkciput1yoQwuWVyjUjbh6LHgyOePa1VfydOLxCSSd8+BeMrV9TzztwPyo29LmlJ6XwkcDxjosWFLNHly3OSzAMYGepjwjjRX/H5b+3zJo6ItaN1av3G40m3Zj6/NPFGLh+5fX4bi4sd3vwRoRtpFcTTulWwPDx5heWnpSMT66cPOnJNUlSdbN36GyYqVrsHFjTvryKLG9LT48V3JY5U0yTiozTa2ZXTZsmfp5wjO5x7+vf8A4Nhx29+C4jQxpqT324fQbK6Tr/pm8O9pff6BLHFTUH8RU+qzZMEuoTaWyS/393sDHi2uWy5dWSf9F5+aNriuQnh43Jem4ucN1GPD7+pp6fqnoyZsrepX7Pp6fO/UfJgSjt8SSb3IHYk9TbqntRyTjTa6BdRjSSaVdgPCuqlklLHOWp8/flfQB14PhX7zOM7cHwr5/kvo/ffyA8f/ALEf8v4ZxsxpfyYzPk7kPdRzJFNfloRIYtSa4JkxxyVqXDv6j451fqFT2r6smNEmuSVCpdNilLU472n35XBTHOnYYTpt1x5CIdRJGUuF2AzYsO8prnZ/I0527+wYZKTXUCiHST271dwX/TqHlV7K7bmhkadoaOarpLcXQbQEvMjsgJrpclzkufmKnQ2TJbv8AlEUW3JLSaYxx5JLIuVtZi0PEUkquvUiYuE5QdxJn6fH1EdORWgtmAYEckkqRJINGiPRCrFo1DpBUSEsVDxQVENFFPdUmZRNoMagrXoJeOfaRtKNpXU1GaJqXoTy5fuf4FaNQaDQLHLZCgGaBRdF2AwQEJZOI6EiOiFMpGIaBBj0OUU0Z3OadV+RQ6RlEbSDpGpk6DQ2kOkrQXYmkziPRqLUSWTo1FHEFE0Esm4isqybKaogjMZmACJodCodSCVdwJuS91WPEqicWUiOTrhidKn76GSHoESiQ5KyKMY8ImkbSV0g0k0BWJpBRXSDSTQSyekVotJEpFSVFpk5EmUkTkZpBoVgA2YWGBBFix0WRlIjxJxKRHxkzNLFDuisSsV6koFlE1Y23yJnijHeKKJBcQY4lKNGmyKT7k9IGijJyBcaDTsnMjIrMjJmaY1CSJSY8mSbMkhiAwGbMCGBDoVDIoopEdE0Oh0HQqcVJUysS0URgysWa4NmeWPGt6KqHcdY0JGQzma4uhLxQb4NLH6v0J7IfUTmgZOyLHpdxROciMikyUmZMlGmGu/aonIm2PIlJmSRoQrZgGBDHQyFQyKoFlIjoSI6Q6KAZSJUjFh1GmLoVJKSpldgqVEdRtQesBYordIvrA5EdQHImsOhpsjJjOROQqW4SEmyUmPImzPIYgMwGYCg7KIdE0OiIFlYjpk0w2Pi6FTjqTQbe4zkT1A1DJZNRm6bpvIvdux7M5dxNRnIrWMeFPgbV3A5dxdRtRfmAeR8QtgsDYrZTmNjiS3DJk2NYkhTGoSRgSCDQ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19462" name="Picture 6" descr="http://www.rukautestu.rs/bdd_image/zrnc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628800"/>
            <a:ext cx="718269" cy="1043885"/>
          </a:xfrm>
          <a:prstGeom prst="rect">
            <a:avLst/>
          </a:prstGeom>
          <a:noFill/>
        </p:spPr>
      </p:pic>
      <p:pic>
        <p:nvPicPr>
          <p:cNvPr id="19464" name="Picture 8" descr="http://www.rukautestu.rs/bdd_image/zrnca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988840"/>
            <a:ext cx="750083" cy="1070119"/>
          </a:xfrm>
          <a:prstGeom prst="rect">
            <a:avLst/>
          </a:prstGeom>
          <a:noFill/>
        </p:spPr>
      </p:pic>
      <p:pic>
        <p:nvPicPr>
          <p:cNvPr id="19466" name="Picture 10" descr="http://www.rukautestu.rs/bdd_image/zrnca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2348880"/>
            <a:ext cx="750083" cy="1095122"/>
          </a:xfrm>
          <a:prstGeom prst="rect">
            <a:avLst/>
          </a:prstGeom>
          <a:noFill/>
        </p:spPr>
      </p:pic>
      <p:pic>
        <p:nvPicPr>
          <p:cNvPr id="19468" name="Picture 12" descr="http://www.rukautestu.rs/bdd_image/zrnca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9672" y="2708920"/>
            <a:ext cx="750083" cy="1045116"/>
          </a:xfrm>
          <a:prstGeom prst="rect">
            <a:avLst/>
          </a:prstGeom>
          <a:noFill/>
        </p:spPr>
      </p:pic>
      <p:pic>
        <p:nvPicPr>
          <p:cNvPr id="19470" name="Picture 14" descr="http://www.rukautestu.rs/bdd_image/zrnca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9712" y="2996952"/>
            <a:ext cx="750083" cy="1080120"/>
          </a:xfrm>
          <a:prstGeom prst="rect">
            <a:avLst/>
          </a:prstGeom>
          <a:noFill/>
        </p:spPr>
      </p:pic>
      <p:pic>
        <p:nvPicPr>
          <p:cNvPr id="19472" name="Picture 16" descr="http://www.rukautestu.rs/bdd_image/nauka-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3356992"/>
            <a:ext cx="720080" cy="1041715"/>
          </a:xfrm>
          <a:prstGeom prst="rect">
            <a:avLst/>
          </a:prstGeom>
          <a:noFill/>
        </p:spPr>
      </p:pic>
      <p:pic>
        <p:nvPicPr>
          <p:cNvPr id="19474" name="Picture 18" descr="http://www.rukautestu.rs/bdd_image/nauka-7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3808" y="3717032"/>
            <a:ext cx="792088" cy="1135327"/>
          </a:xfrm>
          <a:prstGeom prst="rect">
            <a:avLst/>
          </a:prstGeom>
          <a:noFill/>
        </p:spPr>
      </p:pic>
      <p:pic>
        <p:nvPicPr>
          <p:cNvPr id="19480" name="Picture 24" descr="http://rukautestu.vin.bg.ac.rs/bdd_image/princip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8224" y="3212976"/>
            <a:ext cx="1788790" cy="2337354"/>
          </a:xfrm>
          <a:prstGeom prst="rect">
            <a:avLst/>
          </a:prstGeom>
          <a:noFill/>
        </p:spPr>
      </p:pic>
      <p:pic>
        <p:nvPicPr>
          <p:cNvPr id="19482" name="Picture 26" descr="http://www.rukautestu.rs/bdd_image/evropa_otkric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9552" y="3861048"/>
            <a:ext cx="864096" cy="1232778"/>
          </a:xfrm>
          <a:prstGeom prst="rect">
            <a:avLst/>
          </a:prstGeom>
          <a:noFill/>
        </p:spPr>
      </p:pic>
      <p:pic>
        <p:nvPicPr>
          <p:cNvPr id="19478" name="Picture 22" descr="http://www.rukautestu.rs/bdd_image/nauka_u_skoli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624" y="4437112"/>
            <a:ext cx="864096" cy="1202484"/>
          </a:xfrm>
          <a:prstGeom prst="rect">
            <a:avLst/>
          </a:prstGeom>
          <a:noFill/>
        </p:spPr>
      </p:pic>
      <p:pic>
        <p:nvPicPr>
          <p:cNvPr id="19484" name="Picture 28" descr="http://rukautestu.vin.bg.ac.rs/bdd_image/inkvajeri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3212976"/>
            <a:ext cx="1800200" cy="2328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440</TotalTime>
  <Words>205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Template</vt:lpstr>
      <vt:lpstr>Adobe 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</dc:creator>
  <cp:lastModifiedBy>Default</cp:lastModifiedBy>
  <cp:revision>9</cp:revision>
  <dcterms:created xsi:type="dcterms:W3CDTF">2012-07-22T08:24:21Z</dcterms:created>
  <dcterms:modified xsi:type="dcterms:W3CDTF">2012-07-22T16:37:39Z</dcterms:modified>
</cp:coreProperties>
</file>