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8" r:id="rId12"/>
    <p:sldId id="267" r:id="rId13"/>
    <p:sldId id="270" r:id="rId14"/>
    <p:sldId id="274" r:id="rId15"/>
    <p:sldId id="269" r:id="rId16"/>
    <p:sldId id="277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C6AEF-0236-4AD2-A5AD-CDA58E0D2F50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4F1BA52F-DFCC-48D7-9738-9BCFB8C61AD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sr-Cyrl-CS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rPr>
            <a:t>ОРИГИНАЛНОСТ</a:t>
          </a:r>
          <a:endParaRPr lang="sr-Latn-CS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Comic Sans MS" pitchFamily="66" charset="0"/>
          </a:endParaRPr>
        </a:p>
      </dgm:t>
    </dgm:pt>
    <dgm:pt modelId="{5791179E-7D20-4F80-A09B-96DE6148027F}" type="parTrans" cxnId="{D70A19E2-F690-4A24-A79E-784B945906F4}">
      <dgm:prSet/>
      <dgm:spPr/>
      <dgm:t>
        <a:bodyPr/>
        <a:lstStyle/>
        <a:p>
          <a:endParaRPr lang="sr-Latn-CS"/>
        </a:p>
      </dgm:t>
    </dgm:pt>
    <dgm:pt modelId="{4424F16F-FBE0-4F1A-B2AF-E9B5D58F2C49}" type="sibTrans" cxnId="{D70A19E2-F690-4A24-A79E-784B945906F4}">
      <dgm:prSet/>
      <dgm:spPr/>
      <dgm:t>
        <a:bodyPr/>
        <a:lstStyle/>
        <a:p>
          <a:endParaRPr lang="sr-Latn-CS"/>
        </a:p>
      </dgm:t>
    </dgm:pt>
    <dgm:pt modelId="{C6C01600-E325-4391-A983-A1E0CF7632D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sr-Cyrl-CS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rPr>
            <a:t>ЈЕДНОСТАВНОСТ</a:t>
          </a:r>
          <a:endParaRPr lang="sr-Latn-CS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Comic Sans MS" pitchFamily="66" charset="0"/>
          </a:endParaRPr>
        </a:p>
      </dgm:t>
    </dgm:pt>
    <dgm:pt modelId="{00191DEA-27E7-495D-B938-313886C441AC}" type="parTrans" cxnId="{8F3ACDA2-7349-478C-A07F-FC8F8118B9A8}">
      <dgm:prSet/>
      <dgm:spPr/>
      <dgm:t>
        <a:bodyPr/>
        <a:lstStyle/>
        <a:p>
          <a:endParaRPr lang="sr-Latn-CS"/>
        </a:p>
      </dgm:t>
    </dgm:pt>
    <dgm:pt modelId="{7254B5D8-292D-4EEB-967C-95F8AF040647}" type="sibTrans" cxnId="{8F3ACDA2-7349-478C-A07F-FC8F8118B9A8}">
      <dgm:prSet/>
      <dgm:spPr/>
      <dgm:t>
        <a:bodyPr/>
        <a:lstStyle/>
        <a:p>
          <a:endParaRPr lang="sr-Latn-CS"/>
        </a:p>
      </dgm:t>
    </dgm:pt>
    <dgm:pt modelId="{FC91B248-A1D8-41F1-ABF9-9825A92F992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sr-Cyrl-CS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rPr>
            <a:t>ПРАКТИЧНОСТ</a:t>
          </a:r>
          <a:endParaRPr lang="sr-Latn-CS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Comic Sans MS" pitchFamily="66" charset="0"/>
          </a:endParaRPr>
        </a:p>
      </dgm:t>
    </dgm:pt>
    <dgm:pt modelId="{162F71B5-910A-450D-B9F9-C070B2ED22F6}" type="parTrans" cxnId="{352AE685-E7AE-4EEF-8E86-EEA815DCEB54}">
      <dgm:prSet/>
      <dgm:spPr/>
      <dgm:t>
        <a:bodyPr/>
        <a:lstStyle/>
        <a:p>
          <a:endParaRPr lang="sr-Latn-CS"/>
        </a:p>
      </dgm:t>
    </dgm:pt>
    <dgm:pt modelId="{1D342E05-E1DF-4A4D-8EFE-F4D83248BDC1}" type="sibTrans" cxnId="{352AE685-E7AE-4EEF-8E86-EEA815DCEB54}">
      <dgm:prSet/>
      <dgm:spPr/>
      <dgm:t>
        <a:bodyPr/>
        <a:lstStyle/>
        <a:p>
          <a:endParaRPr lang="sr-Latn-CS"/>
        </a:p>
      </dgm:t>
    </dgm:pt>
    <dgm:pt modelId="{BACA04C2-633A-4276-A994-88EA1FB946CC}" type="pres">
      <dgm:prSet presAssocID="{584C6AEF-0236-4AD2-A5AD-CDA58E0D2F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3FB08EE2-B53A-455E-BC4D-E78729469EF7}" type="pres">
      <dgm:prSet presAssocID="{584C6AEF-0236-4AD2-A5AD-CDA58E0D2F50}" presName="arrow" presStyleLbl="bgShp" presStyleIdx="0" presStyleCnt="1" custLinFactNeighborX="-32192" custLinFactNeighborY="-1887"/>
      <dgm:spPr/>
    </dgm:pt>
    <dgm:pt modelId="{B2F62253-D8AF-4248-B9D1-132AC2CCC282}" type="pres">
      <dgm:prSet presAssocID="{584C6AEF-0236-4AD2-A5AD-CDA58E0D2F50}" presName="arrowDiagram3" presStyleCnt="0"/>
      <dgm:spPr/>
    </dgm:pt>
    <dgm:pt modelId="{96051EC0-E579-47E7-97D9-722F629249E9}" type="pres">
      <dgm:prSet presAssocID="{4F1BA52F-DFCC-48D7-9738-9BCFB8C61ADF}" presName="bullet3a" presStyleLbl="node1" presStyleIdx="0" presStyleCnt="3" custLinFactX="-242891" custLinFactNeighborX="-300000" custLinFactNeighborY="-26333"/>
      <dgm:spPr/>
    </dgm:pt>
    <dgm:pt modelId="{BBB62B6B-CAAD-4565-90FF-4576982D7A06}" type="pres">
      <dgm:prSet presAssocID="{4F1BA52F-DFCC-48D7-9738-9BCFB8C61ADF}" presName="textBox3a" presStyleLbl="revTx" presStyleIdx="0" presStyleCnt="3" custScaleX="253563" custScaleY="73886" custLinFactNeighborX="500" custLinFactNeighborY="207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5484BA6-C5AF-44D4-85CC-0AAAA9F8C371}" type="pres">
      <dgm:prSet presAssocID="{C6C01600-E325-4391-A983-A1E0CF7632DC}" presName="bullet3b" presStyleLbl="node1" presStyleIdx="1" presStyleCnt="3" custLinFactX="-125698" custLinFactNeighborX="-200000" custLinFactNeighborY="70875"/>
      <dgm:spPr/>
    </dgm:pt>
    <dgm:pt modelId="{DF119036-CA59-4F87-91DE-231519B0029E}" type="pres">
      <dgm:prSet presAssocID="{C6C01600-E325-4391-A983-A1E0CF7632DC}" presName="textBox3b" presStyleLbl="revTx" presStyleIdx="1" presStyleCnt="3" custScaleX="267059" custScaleY="30633" custLinFactNeighborX="34523" custLinFactNeighborY="-28329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52479FD-A3C3-4EFF-8C3A-CEED119C080A}" type="pres">
      <dgm:prSet presAssocID="{FC91B248-A1D8-41F1-ABF9-9825A92F9925}" presName="bullet3c" presStyleLbl="node1" presStyleIdx="2" presStyleCnt="3" custLinFactNeighborX="11142" custLinFactNeighborY="-98131"/>
      <dgm:spPr/>
    </dgm:pt>
    <dgm:pt modelId="{CA2CF7F4-D238-481D-89C1-9E2170BDC005}" type="pres">
      <dgm:prSet presAssocID="{FC91B248-A1D8-41F1-ABF9-9825A92F9925}" presName="textBox3c" presStyleLbl="revTx" presStyleIdx="2" presStyleCnt="3" custScaleX="263601" custScaleY="23985" custLinFactNeighborX="53077" custLinFactNeighborY="-4660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1DB03646-206D-4436-9149-4415210D22C4}" type="presOf" srcId="{FC91B248-A1D8-41F1-ABF9-9825A92F9925}" destId="{CA2CF7F4-D238-481D-89C1-9E2170BDC005}" srcOrd="0" destOrd="0" presId="urn:microsoft.com/office/officeart/2005/8/layout/arrow2"/>
    <dgm:cxn modelId="{A4C08EB7-217D-4DD7-AC02-B0A4BD6C43F0}" type="presOf" srcId="{584C6AEF-0236-4AD2-A5AD-CDA58E0D2F50}" destId="{BACA04C2-633A-4276-A994-88EA1FB946CC}" srcOrd="0" destOrd="0" presId="urn:microsoft.com/office/officeart/2005/8/layout/arrow2"/>
    <dgm:cxn modelId="{8F3ACDA2-7349-478C-A07F-FC8F8118B9A8}" srcId="{584C6AEF-0236-4AD2-A5AD-CDA58E0D2F50}" destId="{C6C01600-E325-4391-A983-A1E0CF7632DC}" srcOrd="1" destOrd="0" parTransId="{00191DEA-27E7-495D-B938-313886C441AC}" sibTransId="{7254B5D8-292D-4EEB-967C-95F8AF040647}"/>
    <dgm:cxn modelId="{D70A19E2-F690-4A24-A79E-784B945906F4}" srcId="{584C6AEF-0236-4AD2-A5AD-CDA58E0D2F50}" destId="{4F1BA52F-DFCC-48D7-9738-9BCFB8C61ADF}" srcOrd="0" destOrd="0" parTransId="{5791179E-7D20-4F80-A09B-96DE6148027F}" sibTransId="{4424F16F-FBE0-4F1A-B2AF-E9B5D58F2C49}"/>
    <dgm:cxn modelId="{352AE685-E7AE-4EEF-8E86-EEA815DCEB54}" srcId="{584C6AEF-0236-4AD2-A5AD-CDA58E0D2F50}" destId="{FC91B248-A1D8-41F1-ABF9-9825A92F9925}" srcOrd="2" destOrd="0" parTransId="{162F71B5-910A-450D-B9F9-C070B2ED22F6}" sibTransId="{1D342E05-E1DF-4A4D-8EFE-F4D83248BDC1}"/>
    <dgm:cxn modelId="{1D802E83-EEF8-494E-B5CF-DD95EF21EF2B}" type="presOf" srcId="{C6C01600-E325-4391-A983-A1E0CF7632DC}" destId="{DF119036-CA59-4F87-91DE-231519B0029E}" srcOrd="0" destOrd="0" presId="urn:microsoft.com/office/officeart/2005/8/layout/arrow2"/>
    <dgm:cxn modelId="{6C153238-8DC3-4E36-BA9C-8E5B8E66F945}" type="presOf" srcId="{4F1BA52F-DFCC-48D7-9738-9BCFB8C61ADF}" destId="{BBB62B6B-CAAD-4565-90FF-4576982D7A06}" srcOrd="0" destOrd="0" presId="urn:microsoft.com/office/officeart/2005/8/layout/arrow2"/>
    <dgm:cxn modelId="{E0CD22F8-EE00-409B-8A88-FF5ABD9649DF}" type="presParOf" srcId="{BACA04C2-633A-4276-A994-88EA1FB946CC}" destId="{3FB08EE2-B53A-455E-BC4D-E78729469EF7}" srcOrd="0" destOrd="0" presId="urn:microsoft.com/office/officeart/2005/8/layout/arrow2"/>
    <dgm:cxn modelId="{7D286AFD-0FAB-4428-8579-40191D84F197}" type="presParOf" srcId="{BACA04C2-633A-4276-A994-88EA1FB946CC}" destId="{B2F62253-D8AF-4248-B9D1-132AC2CCC282}" srcOrd="1" destOrd="0" presId="urn:microsoft.com/office/officeart/2005/8/layout/arrow2"/>
    <dgm:cxn modelId="{7FFA3010-B65E-4956-BB13-872CCC92708D}" type="presParOf" srcId="{B2F62253-D8AF-4248-B9D1-132AC2CCC282}" destId="{96051EC0-E579-47E7-97D9-722F629249E9}" srcOrd="0" destOrd="0" presId="urn:microsoft.com/office/officeart/2005/8/layout/arrow2"/>
    <dgm:cxn modelId="{48EF4B20-F3F8-48C6-AA6E-8D75D4184307}" type="presParOf" srcId="{B2F62253-D8AF-4248-B9D1-132AC2CCC282}" destId="{BBB62B6B-CAAD-4565-90FF-4576982D7A06}" srcOrd="1" destOrd="0" presId="urn:microsoft.com/office/officeart/2005/8/layout/arrow2"/>
    <dgm:cxn modelId="{4A230EE2-D49D-4DD1-94B2-31AF770C2759}" type="presParOf" srcId="{B2F62253-D8AF-4248-B9D1-132AC2CCC282}" destId="{C5484BA6-C5AF-44D4-85CC-0AAAA9F8C371}" srcOrd="2" destOrd="0" presId="urn:microsoft.com/office/officeart/2005/8/layout/arrow2"/>
    <dgm:cxn modelId="{B1AE9460-0425-43F4-B627-9647831BF741}" type="presParOf" srcId="{B2F62253-D8AF-4248-B9D1-132AC2CCC282}" destId="{DF119036-CA59-4F87-91DE-231519B0029E}" srcOrd="3" destOrd="0" presId="urn:microsoft.com/office/officeart/2005/8/layout/arrow2"/>
    <dgm:cxn modelId="{A14FFFEF-A7AD-4A5F-B30F-D78F88174D08}" type="presParOf" srcId="{B2F62253-D8AF-4248-B9D1-132AC2CCC282}" destId="{152479FD-A3C3-4EFF-8C3A-CEED119C080A}" srcOrd="4" destOrd="0" presId="urn:microsoft.com/office/officeart/2005/8/layout/arrow2"/>
    <dgm:cxn modelId="{A2F5FBBD-538B-4E09-8638-0553D46086E7}" type="presParOf" srcId="{B2F62253-D8AF-4248-B9D1-132AC2CCC282}" destId="{CA2CF7F4-D238-481D-89C1-9E2170BDC005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CCBAC-D396-4C64-BC12-2632B8CA0662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03736EBB-8696-46B8-8535-3DDE4597D502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sr-Cyrl-C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ШКОЛСКА ШАРЕНИЦА</a:t>
          </a:r>
          <a:endParaRPr lang="sr-Latn-CS" sz="4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9583C9CD-6625-4624-A991-EFB97554C656}" type="parTrans" cxnId="{3FCB6887-CF3E-4EBC-846F-7CE85FFF32C9}">
      <dgm:prSet/>
      <dgm:spPr/>
      <dgm:t>
        <a:bodyPr/>
        <a:lstStyle/>
        <a:p>
          <a:endParaRPr lang="sr-Latn-CS"/>
        </a:p>
      </dgm:t>
    </dgm:pt>
    <dgm:pt modelId="{3BE8044B-F5E1-48EF-B487-BF4049BF4F44}" type="sibTrans" cxnId="{3FCB6887-CF3E-4EBC-846F-7CE85FFF32C9}">
      <dgm:prSet/>
      <dgm:spPr/>
      <dgm:t>
        <a:bodyPr/>
        <a:lstStyle/>
        <a:p>
          <a:endParaRPr lang="sr-Latn-CS"/>
        </a:p>
      </dgm:t>
    </dgm:pt>
    <dgm:pt modelId="{2BEAB853-F3F5-4756-BF29-B138B6E8EB71}">
      <dgm:prSet phldrT="[Text]" custT="1"/>
      <dgm:spPr/>
      <dgm:t>
        <a:bodyPr/>
        <a:lstStyle/>
        <a:p>
          <a:pPr algn="ctr"/>
          <a:r>
            <a:rPr lang="sr-Cyrl-C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rPr>
            <a:t>УЗМИ КЊИГУ,</a:t>
          </a:r>
        </a:p>
        <a:p>
          <a:pPr algn="ctr"/>
          <a:r>
            <a:rPr lang="sr-Cyrl-C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rPr>
            <a:t> УДРИ БРИГУ!</a:t>
          </a:r>
          <a:endParaRPr lang="sr-Latn-CS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Comic Sans MS" pitchFamily="66" charset="0"/>
          </a:endParaRPr>
        </a:p>
      </dgm:t>
    </dgm:pt>
    <dgm:pt modelId="{3997ED48-E940-4410-8FEE-9855F06D80C2}" type="parTrans" cxnId="{76A6190A-EDC7-4050-8C44-C693630E8673}">
      <dgm:prSet/>
      <dgm:spPr/>
      <dgm:t>
        <a:bodyPr/>
        <a:lstStyle/>
        <a:p>
          <a:endParaRPr lang="sr-Latn-CS"/>
        </a:p>
      </dgm:t>
    </dgm:pt>
    <dgm:pt modelId="{A463F362-039B-411C-B80D-D6F8B0353FF2}" type="sibTrans" cxnId="{76A6190A-EDC7-4050-8C44-C693630E8673}">
      <dgm:prSet/>
      <dgm:spPr/>
      <dgm:t>
        <a:bodyPr/>
        <a:lstStyle/>
        <a:p>
          <a:endParaRPr lang="sr-Latn-CS"/>
        </a:p>
      </dgm:t>
    </dgm:pt>
    <dgm:pt modelId="{31810624-2E77-430C-985B-8BC2DE1CF7B3}">
      <dgm:prSet phldrT="[Text]"/>
      <dgm:spPr/>
      <dgm:t>
        <a:bodyPr/>
        <a:lstStyle/>
        <a:p>
          <a:r>
            <a:rPr lang="sr-Cyrl-CS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rPr>
            <a:t>ЈЕЗИЧКЕ НЕДОУМИЦЕ</a:t>
          </a:r>
          <a:endParaRPr lang="sr-Latn-C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Comic Sans MS" pitchFamily="66" charset="0"/>
          </a:endParaRPr>
        </a:p>
      </dgm:t>
    </dgm:pt>
    <dgm:pt modelId="{DC8DD25D-E043-4C27-8C06-F08ABDE2FA7C}" type="parTrans" cxnId="{D6FBD61B-32D9-4CE2-8AFD-4BA0B70640E4}">
      <dgm:prSet/>
      <dgm:spPr/>
      <dgm:t>
        <a:bodyPr/>
        <a:lstStyle/>
        <a:p>
          <a:endParaRPr lang="sr-Latn-CS"/>
        </a:p>
      </dgm:t>
    </dgm:pt>
    <dgm:pt modelId="{77E75D13-09B4-44DC-A2C9-17917A62E95F}" type="sibTrans" cxnId="{D6FBD61B-32D9-4CE2-8AFD-4BA0B70640E4}">
      <dgm:prSet/>
      <dgm:spPr/>
      <dgm:t>
        <a:bodyPr/>
        <a:lstStyle/>
        <a:p>
          <a:endParaRPr lang="sr-Latn-CS"/>
        </a:p>
      </dgm:t>
    </dgm:pt>
    <dgm:pt modelId="{D44C89E9-AAF8-453C-8F2D-6F6CE88568AB}">
      <dgm:prSet phldrT="[Text]"/>
      <dgm:spPr/>
      <dgm:t>
        <a:bodyPr/>
        <a:lstStyle/>
        <a:p>
          <a:r>
            <a:rPr lang="sr-Cyrl-CS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rPr>
            <a:t>КЊИЖЕВНЕ ЗАВРЗЛАМЕ</a:t>
          </a:r>
          <a:endParaRPr lang="sr-Latn-C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Comic Sans MS" pitchFamily="66" charset="0"/>
          </a:endParaRPr>
        </a:p>
      </dgm:t>
    </dgm:pt>
    <dgm:pt modelId="{5955A867-723E-4370-ACE7-890BFB34B006}" type="parTrans" cxnId="{FD5A0F65-5B19-48F8-BCD0-147936408EE9}">
      <dgm:prSet/>
      <dgm:spPr/>
      <dgm:t>
        <a:bodyPr/>
        <a:lstStyle/>
        <a:p>
          <a:endParaRPr lang="sr-Latn-CS"/>
        </a:p>
      </dgm:t>
    </dgm:pt>
    <dgm:pt modelId="{2F442FE9-CC08-4281-971F-317C8E882376}" type="sibTrans" cxnId="{FD5A0F65-5B19-48F8-BCD0-147936408EE9}">
      <dgm:prSet/>
      <dgm:spPr/>
      <dgm:t>
        <a:bodyPr/>
        <a:lstStyle/>
        <a:p>
          <a:endParaRPr lang="sr-Latn-CS"/>
        </a:p>
      </dgm:t>
    </dgm:pt>
    <dgm:pt modelId="{812CC331-FBEE-4A5E-967C-80DEBBCCE63E}" type="pres">
      <dgm:prSet presAssocID="{CFFCCBAC-D396-4C64-BC12-2632B8CA06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07BD72BC-C56C-4AFD-BD02-CA54ED5E9C29}" type="pres">
      <dgm:prSet presAssocID="{CFFCCBAC-D396-4C64-BC12-2632B8CA0662}" presName="dummyMaxCanvas" presStyleCnt="0">
        <dgm:presLayoutVars/>
      </dgm:prSet>
      <dgm:spPr/>
    </dgm:pt>
    <dgm:pt modelId="{749FD869-BD8A-416D-8F07-F910CD8658FA}" type="pres">
      <dgm:prSet presAssocID="{CFFCCBAC-D396-4C64-BC12-2632B8CA0662}" presName="ThreeNodes_1" presStyleLbl="node1" presStyleIdx="0" presStyleCnt="3" custScaleX="94906" custScaleY="110970" custLinFactNeighborX="-63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924AE4C-1B57-4E9F-9F99-63BBFF91900E}" type="pres">
      <dgm:prSet presAssocID="{CFFCCBAC-D396-4C64-BC12-2632B8CA0662}" presName="ThreeNodes_2" presStyleLbl="node1" presStyleIdx="1" presStyleCnt="3" custScaleY="116878" custLinFactNeighborX="-215" custLinFactNeighborY="147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A9BB908-1249-4DB2-8166-8928699B36B4}" type="pres">
      <dgm:prSet presAssocID="{CFFCCBAC-D396-4C64-BC12-2632B8CA066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A992A50-2EFB-49F7-90E0-9224970DE7E4}" type="pres">
      <dgm:prSet presAssocID="{CFFCCBAC-D396-4C64-BC12-2632B8CA066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A922998-937E-49DD-925B-951DCCDC94DE}" type="pres">
      <dgm:prSet presAssocID="{CFFCCBAC-D396-4C64-BC12-2632B8CA066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E07FF57-AF08-4827-BF39-7CB1EC12760E}" type="pres">
      <dgm:prSet presAssocID="{CFFCCBAC-D396-4C64-BC12-2632B8CA066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8C0CA29-7C99-4070-8C7F-083E6F2D7414}" type="pres">
      <dgm:prSet presAssocID="{CFFCCBAC-D396-4C64-BC12-2632B8CA066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538CAD4-9D0E-4838-A8CF-B5A0F32AF0F9}" type="pres">
      <dgm:prSet presAssocID="{CFFCCBAC-D396-4C64-BC12-2632B8CA066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0047814-66FB-4E48-A127-A9CA4C901E86}" type="presOf" srcId="{03736EBB-8696-46B8-8535-3DDE4597D502}" destId="{749FD869-BD8A-416D-8F07-F910CD8658FA}" srcOrd="0" destOrd="0" presId="urn:microsoft.com/office/officeart/2005/8/layout/vProcess5"/>
    <dgm:cxn modelId="{D3B3DA78-B452-43AA-923D-359FADA06738}" type="presOf" srcId="{03736EBB-8696-46B8-8535-3DDE4597D502}" destId="{AE07FF57-AF08-4827-BF39-7CB1EC12760E}" srcOrd="1" destOrd="0" presId="urn:microsoft.com/office/officeart/2005/8/layout/vProcess5"/>
    <dgm:cxn modelId="{C38F8A98-F613-4455-AC66-D193C876E3DC}" type="presOf" srcId="{CFFCCBAC-D396-4C64-BC12-2632B8CA0662}" destId="{812CC331-FBEE-4A5E-967C-80DEBBCCE63E}" srcOrd="0" destOrd="0" presId="urn:microsoft.com/office/officeart/2005/8/layout/vProcess5"/>
    <dgm:cxn modelId="{76A6190A-EDC7-4050-8C44-C693630E8673}" srcId="{CFFCCBAC-D396-4C64-BC12-2632B8CA0662}" destId="{2BEAB853-F3F5-4756-BF29-B138B6E8EB71}" srcOrd="1" destOrd="0" parTransId="{3997ED48-E940-4410-8FEE-9855F06D80C2}" sibTransId="{A463F362-039B-411C-B80D-D6F8B0353FF2}"/>
    <dgm:cxn modelId="{BDA24B57-3E68-428D-B0F2-FB2184D006EE}" type="presOf" srcId="{31810624-2E77-430C-985B-8BC2DE1CF7B3}" destId="{4538CAD4-9D0E-4838-A8CF-B5A0F32AF0F9}" srcOrd="1" destOrd="0" presId="urn:microsoft.com/office/officeart/2005/8/layout/vProcess5"/>
    <dgm:cxn modelId="{847F5FF1-7C46-4A8E-8AFA-DCBA8D38D5CD}" type="presOf" srcId="{A463F362-039B-411C-B80D-D6F8B0353FF2}" destId="{9A922998-937E-49DD-925B-951DCCDC94DE}" srcOrd="0" destOrd="0" presId="urn:microsoft.com/office/officeart/2005/8/layout/vProcess5"/>
    <dgm:cxn modelId="{AE559A91-BE6E-4607-A197-A515DD55D55D}" type="presOf" srcId="{D44C89E9-AAF8-453C-8F2D-6F6CE88568AB}" destId="{4538CAD4-9D0E-4838-A8CF-B5A0F32AF0F9}" srcOrd="1" destOrd="1" presId="urn:microsoft.com/office/officeart/2005/8/layout/vProcess5"/>
    <dgm:cxn modelId="{FD5A0F65-5B19-48F8-BCD0-147936408EE9}" srcId="{31810624-2E77-430C-985B-8BC2DE1CF7B3}" destId="{D44C89E9-AAF8-453C-8F2D-6F6CE88568AB}" srcOrd="0" destOrd="0" parTransId="{5955A867-723E-4370-ACE7-890BFB34B006}" sibTransId="{2F442FE9-CC08-4281-971F-317C8E882376}"/>
    <dgm:cxn modelId="{3FCB6887-CF3E-4EBC-846F-7CE85FFF32C9}" srcId="{CFFCCBAC-D396-4C64-BC12-2632B8CA0662}" destId="{03736EBB-8696-46B8-8535-3DDE4597D502}" srcOrd="0" destOrd="0" parTransId="{9583C9CD-6625-4624-A991-EFB97554C656}" sibTransId="{3BE8044B-F5E1-48EF-B487-BF4049BF4F44}"/>
    <dgm:cxn modelId="{C1EE62E8-A635-44E4-BD47-F5DD614169D3}" type="presOf" srcId="{D44C89E9-AAF8-453C-8F2D-6F6CE88568AB}" destId="{8A9BB908-1249-4DB2-8166-8928699B36B4}" srcOrd="0" destOrd="1" presId="urn:microsoft.com/office/officeart/2005/8/layout/vProcess5"/>
    <dgm:cxn modelId="{A377A46F-E1B3-4FA7-AE0E-C83B341EE4A1}" type="presOf" srcId="{31810624-2E77-430C-985B-8BC2DE1CF7B3}" destId="{8A9BB908-1249-4DB2-8166-8928699B36B4}" srcOrd="0" destOrd="0" presId="urn:microsoft.com/office/officeart/2005/8/layout/vProcess5"/>
    <dgm:cxn modelId="{D6FBD61B-32D9-4CE2-8AFD-4BA0B70640E4}" srcId="{CFFCCBAC-D396-4C64-BC12-2632B8CA0662}" destId="{31810624-2E77-430C-985B-8BC2DE1CF7B3}" srcOrd="2" destOrd="0" parTransId="{DC8DD25D-E043-4C27-8C06-F08ABDE2FA7C}" sibTransId="{77E75D13-09B4-44DC-A2C9-17917A62E95F}"/>
    <dgm:cxn modelId="{DA664644-BEE6-4D2D-AD4D-5431638F3C0F}" type="presOf" srcId="{2BEAB853-F3F5-4756-BF29-B138B6E8EB71}" destId="{28C0CA29-7C99-4070-8C7F-083E6F2D7414}" srcOrd="1" destOrd="0" presId="urn:microsoft.com/office/officeart/2005/8/layout/vProcess5"/>
    <dgm:cxn modelId="{3453BFBD-7660-4E13-8FBF-86C42863DFB4}" type="presOf" srcId="{2BEAB853-F3F5-4756-BF29-B138B6E8EB71}" destId="{2924AE4C-1B57-4E9F-9F99-63BBFF91900E}" srcOrd="0" destOrd="0" presId="urn:microsoft.com/office/officeart/2005/8/layout/vProcess5"/>
    <dgm:cxn modelId="{479C91B4-4194-4778-A36C-A49FF40713BB}" type="presOf" srcId="{3BE8044B-F5E1-48EF-B487-BF4049BF4F44}" destId="{BA992A50-2EFB-49F7-90E0-9224970DE7E4}" srcOrd="0" destOrd="0" presId="urn:microsoft.com/office/officeart/2005/8/layout/vProcess5"/>
    <dgm:cxn modelId="{8DCC51BB-2958-455B-9E9F-E3CC5532F1F7}" type="presParOf" srcId="{812CC331-FBEE-4A5E-967C-80DEBBCCE63E}" destId="{07BD72BC-C56C-4AFD-BD02-CA54ED5E9C29}" srcOrd="0" destOrd="0" presId="urn:microsoft.com/office/officeart/2005/8/layout/vProcess5"/>
    <dgm:cxn modelId="{EFE52DF9-46C3-406C-AF34-C82AB3DFEBF2}" type="presParOf" srcId="{812CC331-FBEE-4A5E-967C-80DEBBCCE63E}" destId="{749FD869-BD8A-416D-8F07-F910CD8658FA}" srcOrd="1" destOrd="0" presId="urn:microsoft.com/office/officeart/2005/8/layout/vProcess5"/>
    <dgm:cxn modelId="{357AADC2-D828-4936-93FE-D6C4CD5DACC7}" type="presParOf" srcId="{812CC331-FBEE-4A5E-967C-80DEBBCCE63E}" destId="{2924AE4C-1B57-4E9F-9F99-63BBFF91900E}" srcOrd="2" destOrd="0" presId="urn:microsoft.com/office/officeart/2005/8/layout/vProcess5"/>
    <dgm:cxn modelId="{42D2303F-71BA-479C-8A1E-740902244E2E}" type="presParOf" srcId="{812CC331-FBEE-4A5E-967C-80DEBBCCE63E}" destId="{8A9BB908-1249-4DB2-8166-8928699B36B4}" srcOrd="3" destOrd="0" presId="urn:microsoft.com/office/officeart/2005/8/layout/vProcess5"/>
    <dgm:cxn modelId="{02E9A28B-4A97-4B0E-B88C-3D1A7129837D}" type="presParOf" srcId="{812CC331-FBEE-4A5E-967C-80DEBBCCE63E}" destId="{BA992A50-2EFB-49F7-90E0-9224970DE7E4}" srcOrd="4" destOrd="0" presId="urn:microsoft.com/office/officeart/2005/8/layout/vProcess5"/>
    <dgm:cxn modelId="{8F7707AE-2FA1-4751-B6C3-C2152C35AEE8}" type="presParOf" srcId="{812CC331-FBEE-4A5E-967C-80DEBBCCE63E}" destId="{9A922998-937E-49DD-925B-951DCCDC94DE}" srcOrd="5" destOrd="0" presId="urn:microsoft.com/office/officeart/2005/8/layout/vProcess5"/>
    <dgm:cxn modelId="{73C7BF71-793E-4D24-BEDB-60A3D2111879}" type="presParOf" srcId="{812CC331-FBEE-4A5E-967C-80DEBBCCE63E}" destId="{AE07FF57-AF08-4827-BF39-7CB1EC12760E}" srcOrd="6" destOrd="0" presId="urn:microsoft.com/office/officeart/2005/8/layout/vProcess5"/>
    <dgm:cxn modelId="{E5CA794A-ED7B-4420-849E-FF5A2E4997E7}" type="presParOf" srcId="{812CC331-FBEE-4A5E-967C-80DEBBCCE63E}" destId="{28C0CA29-7C99-4070-8C7F-083E6F2D7414}" srcOrd="7" destOrd="0" presId="urn:microsoft.com/office/officeart/2005/8/layout/vProcess5"/>
    <dgm:cxn modelId="{BA140E3D-8323-47AE-8B52-3A3F1632F256}" type="presParOf" srcId="{812CC331-FBEE-4A5E-967C-80DEBBCCE63E}" destId="{4538CAD4-9D0E-4838-A8CF-B5A0F32AF0F9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46884-1A26-4D5F-A79F-A1345E43C87E}" type="datetimeFigureOut">
              <a:rPr lang="sr-Latn-CS" smtClean="0"/>
              <a:pPr/>
              <a:t>29.4.2012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B4C79-2954-4CB9-8C54-08BD6BC3EC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371600"/>
            <a:ext cx="9001156" cy="1914524"/>
          </a:xfrm>
        </p:spPr>
        <p:txBody>
          <a:bodyPr>
            <a:normAutofit/>
          </a:bodyPr>
          <a:lstStyle/>
          <a:p>
            <a:r>
              <a:rPr lang="sr-Cyrl-CS" dirty="0" smtClean="0">
                <a:latin typeface="Comic Sans MS" pitchFamily="66" charset="0"/>
              </a:rPr>
              <a:t>Смотра стваралаштва школских библиотекара</a:t>
            </a:r>
            <a:endParaRPr lang="sr-Latn-C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811946"/>
          </a:xfrm>
        </p:spPr>
        <p:txBody>
          <a:bodyPr>
            <a:noAutofit/>
          </a:bodyPr>
          <a:lstStyle/>
          <a:p>
            <a:endParaRPr lang="sr-Cyrl-CS" sz="4000" dirty="0" smtClean="0">
              <a:latin typeface="Comic Sans MS" pitchFamily="66" charset="0"/>
            </a:endParaRPr>
          </a:p>
          <a:p>
            <a:r>
              <a:rPr lang="sr-Cyrl-CS" sz="4000" dirty="0" smtClean="0">
                <a:latin typeface="Comic Sans MS" pitchFamily="66" charset="0"/>
              </a:rPr>
              <a:t>БИБЛИОТЕКА И ИНТЕРНЕТ</a:t>
            </a:r>
            <a:endParaRPr lang="sr-Latn-CS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ИЗЛОЖБЕ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rcRect r="26659" b="10727"/>
          <a:stretch>
            <a:fillRect/>
          </a:stretch>
        </p:blipFill>
        <p:spPr>
          <a:xfrm>
            <a:off x="642910" y="1026360"/>
            <a:ext cx="7572427" cy="583164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ЧИТАЛАЧКИ МАРАТОН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8" y="838100"/>
            <a:ext cx="8500966" cy="58943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ЧИТАЛАЧКИ ДНЕВНИК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6" name="Content Placeholder 5" descr="1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8929718" cy="5237066"/>
          </a:xfrm>
        </p:spPr>
      </p:pic>
      <p:pic>
        <p:nvPicPr>
          <p:cNvPr id="7" name="Content Placeholder 6" descr="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000108"/>
            <a:ext cx="8824914" cy="566084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sr-Cyrl-CS" dirty="0" smtClean="0">
                <a:latin typeface="Comic Sans MS" pitchFamily="66" charset="0"/>
              </a:rPr>
              <a:t>О ПЕСНИЦИМА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8501122" cy="578645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СА ПЕСНИЦИМА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60918"/>
            <a:ext cx="8072494" cy="57291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ДЕЦА ПИСЦИ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829552"/>
            <a:ext cx="8618906" cy="597927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ШКОЛСКИ ЛИСТ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10" name="Content Placeholder 9" descr="27.PNG"/>
          <p:cNvPicPr>
            <a:picLocks noGrp="1" noChangeAspect="1"/>
          </p:cNvPicPr>
          <p:nvPr>
            <p:ph idx="1"/>
          </p:nvPr>
        </p:nvPicPr>
        <p:blipFill>
          <a:blip r:embed="rId2"/>
          <a:srcRect b="17635"/>
          <a:stretch>
            <a:fillRect/>
          </a:stretch>
        </p:blipFill>
        <p:spPr>
          <a:xfrm>
            <a:off x="0" y="1896775"/>
            <a:ext cx="8944868" cy="446118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ПОЗОРИШТАНЦЕ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7" y="1357298"/>
            <a:ext cx="8876321" cy="521497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4643438" cy="1000132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latin typeface="Comic Sans MS" pitchFamily="66" charset="0"/>
              </a:rPr>
              <a:t>НАЈПОСЕЋЕНИЈЕ</a:t>
            </a:r>
            <a:endParaRPr lang="sr-Latn-CS" dirty="0">
              <a:latin typeface="Comic Sans MS" pitchFamily="66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750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ЈЕЗИЧКЕ НЕДОУМИЦЕ</a:t>
            </a:r>
            <a:endParaRPr lang="sr-Latn-CS" b="1" cap="none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857752" y="214290"/>
            <a:ext cx="4041775" cy="7508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ТЕСТОВИ, СИСТЕМАТИЗАЦИЈЕ</a:t>
            </a:r>
            <a:endParaRPr lang="sr-Latn-CS" b="1" cap="none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30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155197"/>
            <a:ext cx="7215206" cy="4606768"/>
          </a:xfrm>
        </p:spPr>
      </p:pic>
      <p:pic>
        <p:nvPicPr>
          <p:cNvPr id="14" name="Content Placeholder 13" descr="35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72166" y="1000108"/>
            <a:ext cx="3071834" cy="568386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nimBg="1"/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БЛОГ И ДРУШТВЕНЕ МРЕЖЕ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36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818" r="24490" b="3287"/>
          <a:stretch>
            <a:fillRect/>
          </a:stretch>
        </p:blipFill>
        <p:spPr>
          <a:xfrm>
            <a:off x="428596" y="1000108"/>
            <a:ext cx="3429024" cy="5857892"/>
          </a:xfrm>
        </p:spPr>
      </p:pic>
      <p:pic>
        <p:nvPicPr>
          <p:cNvPr id="6" name="Content Placeholder 5" descr="37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64929" y="1357298"/>
            <a:ext cx="5138195" cy="528641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sr-Cyrl-CS" dirty="0" smtClean="0"/>
              <a:t>БЛОГ ,,СРПСКИ ЛАКО’’</a:t>
            </a:r>
            <a:endParaRPr lang="sr-Latn-CS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3" y="1035941"/>
            <a:ext cx="9120527" cy="582205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ПРАЋЕЊЕ И УРЕЂИВАЊЕ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3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53135"/>
            <a:ext cx="3976897" cy="5845407"/>
          </a:xfrm>
        </p:spPr>
      </p:pic>
      <p:pic>
        <p:nvPicPr>
          <p:cNvPr id="6" name="Content Placeholder 5" descr="39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8421" r="42647" b="18421"/>
          <a:stretch>
            <a:fillRect/>
          </a:stretch>
        </p:blipFill>
        <p:spPr>
          <a:xfrm>
            <a:off x="4286248" y="3357562"/>
            <a:ext cx="4295210" cy="2643206"/>
          </a:xfrm>
        </p:spPr>
      </p:pic>
      <p:sp>
        <p:nvSpPr>
          <p:cNvPr id="7" name="TextBox 6"/>
          <p:cNvSpPr txBox="1"/>
          <p:nvPr/>
        </p:nvSpPr>
        <p:spPr>
          <a:xfrm>
            <a:off x="4357686" y="1285860"/>
            <a:ext cx="42862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sz="3200" dirty="0" smtClean="0"/>
              <a:t>Једноставност праћења блога, као и уређивање и праћење корисника</a:t>
            </a:r>
            <a:endParaRPr lang="sr-Latn-C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latin typeface="Comic Sans MS" pitchFamily="66" charset="0"/>
              </a:rPr>
              <a:t>ЕЛЕКТРОНСКИ ПРОСТОР ЗА СВЕ КОЈЕ ИНТЕРЕСУЈЕ СРПСКИ ЈЕЗИК И КЊИЖЕВНОСТ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836124" cy="52149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9784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СРПСКИ ЛАКО</a:t>
            </a:r>
            <a:endParaRPr lang="sr-Latn-C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85720" y="857233"/>
            <a:ext cx="8572560" cy="1714511"/>
          </a:xfrm>
        </p:spPr>
        <p:txBody>
          <a:bodyPr>
            <a:normAutofit fontScale="92500"/>
          </a:bodyPr>
          <a:lstStyle/>
          <a:p>
            <a:r>
              <a:rPr lang="sr-Cyrl-C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Блог је настао током електронског семинара Блог, твитер и </a:t>
            </a:r>
            <a:r>
              <a:rPr lang="sr-Latn-C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facebook </a:t>
            </a:r>
            <a:r>
              <a:rPr lang="sr-Cyrl-C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у настави, који ми је дао једну фину енергију и сигурност за креирање сопственог електронског простора.</a:t>
            </a:r>
            <a:endParaRPr lang="sr-Latn-CS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64305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2571744"/>
          <a:ext cx="9144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B08EE2-B53A-455E-BC4D-E7872946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graphicEl>
                                              <a:dgm id="{3FB08EE2-B53A-455E-BC4D-E7872946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graphicEl>
                                              <a:dgm id="{3FB08EE2-B53A-455E-BC4D-E7872946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051EC0-E579-47E7-97D9-722F6292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graphicEl>
                                              <a:dgm id="{96051EC0-E579-47E7-97D9-722F6292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graphicEl>
                                              <a:dgm id="{96051EC0-E579-47E7-97D9-722F6292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62B6B-CAAD-4565-90FF-4576982D7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BBB62B6B-CAAD-4565-90FF-4576982D7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graphicEl>
                                              <a:dgm id="{BBB62B6B-CAAD-4565-90FF-4576982D7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484BA6-C5AF-44D4-85CC-0AAAA9F8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C5484BA6-C5AF-44D4-85CC-0AAAA9F8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graphicEl>
                                              <a:dgm id="{C5484BA6-C5AF-44D4-85CC-0AAAA9F8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119036-CA59-4F87-91DE-231519B00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DF119036-CA59-4F87-91DE-231519B00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DF119036-CA59-4F87-91DE-231519B00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2479FD-A3C3-4EFF-8C3A-CEED119C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graphicEl>
                                              <a:dgm id="{152479FD-A3C3-4EFF-8C3A-CEED119C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152479FD-A3C3-4EFF-8C3A-CEED119C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2CF7F4-D238-481D-89C1-9E2170BD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graphicEl>
                                              <a:dgm id="{CA2CF7F4-D238-481D-89C1-9E2170BD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graphicEl>
                                              <a:dgm id="{CA2CF7F4-D238-481D-89C1-9E2170BD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>
                <a:latin typeface="Comic Sans MS" pitchFamily="66" charset="0"/>
              </a:rPr>
              <a:t>ЕЛЕКТРОНСКИ ДНЕВНИК АУТОРА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5" name="Content Placeholder 4" descr="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4278473" cy="4882710"/>
          </a:xfrm>
        </p:spPr>
      </p:pic>
      <p:pic>
        <p:nvPicPr>
          <p:cNvPr id="6" name="Content Placeholder 5" descr="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214554"/>
            <a:ext cx="4786314" cy="35719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8" cy="928688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САДРЖАЈ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8" name="Content Placeholder 7" descr="8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752975" cy="5715000"/>
          </a:xfrm>
        </p:spPr>
      </p:pic>
      <p:pic>
        <p:nvPicPr>
          <p:cNvPr id="12" name="Picture 11" descr="33.PNG"/>
          <p:cNvPicPr>
            <a:picLocks noChangeAspect="1"/>
          </p:cNvPicPr>
          <p:nvPr/>
        </p:nvPicPr>
        <p:blipFill>
          <a:blip r:embed="rId3"/>
          <a:srcRect b="18678"/>
          <a:stretch>
            <a:fillRect/>
          </a:stretch>
        </p:blipFill>
        <p:spPr>
          <a:xfrm>
            <a:off x="4143372" y="-1"/>
            <a:ext cx="4419829" cy="6683289"/>
          </a:xfrm>
          <a:prstGeom prst="rect">
            <a:avLst/>
          </a:prstGeom>
        </p:spPr>
      </p:pic>
      <p:pic>
        <p:nvPicPr>
          <p:cNvPr id="9" name="Content Placeholder 8" descr="34.PN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857356" y="1281768"/>
            <a:ext cx="7143800" cy="557623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БИБЛИОТЕКАР У АКЦИЈИ!</a:t>
            </a: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FD869-BD8A-416D-8F07-F910CD86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749FD869-BD8A-416D-8F07-F910CD86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749FD869-BD8A-416D-8F07-F910CD86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92A50-2EFB-49F7-90E0-9224970D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BA992A50-2EFB-49F7-90E0-9224970D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BA992A50-2EFB-49F7-90E0-9224970D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24AE4C-1B57-4E9F-9F99-63BBFF919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2924AE4C-1B57-4E9F-9F99-63BBFF919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2924AE4C-1B57-4E9F-9F99-63BBFF919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22998-937E-49DD-925B-951DCCDC9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9A922998-937E-49DD-925B-951DCCDC9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9A922998-937E-49DD-925B-951DCCDC9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9BB908-1249-4DB2-8166-8928699B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8A9BB908-1249-4DB2-8166-8928699B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8A9BB908-1249-4DB2-8166-8928699B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8346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ШКОЛСКА КУЛТУРНА СЦЕНА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6" name="Content Placeholder 5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786873" cy="571501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ЈУБИЛЕЈИ</a:t>
            </a:r>
            <a:endParaRPr lang="sr-Latn-CS" dirty="0">
              <a:latin typeface="Comic Sans MS" pitchFamily="66" charset="0"/>
            </a:endParaRPr>
          </a:p>
        </p:txBody>
      </p:sp>
      <p:pic>
        <p:nvPicPr>
          <p:cNvPr id="4" name="Content Placeholder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 r="29245" b="44284"/>
          <a:stretch>
            <a:fillRect/>
          </a:stretch>
        </p:blipFill>
        <p:spPr>
          <a:xfrm>
            <a:off x="0" y="1214422"/>
            <a:ext cx="8869781" cy="478634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118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Смотра стваралаштва школских библиотекара</vt:lpstr>
      <vt:lpstr>БЛОГ ,,СРПСКИ ЛАКО’’</vt:lpstr>
      <vt:lpstr>ЕЛЕКТРОНСКИ ПРОСТОР ЗА СВЕ КОЈЕ ИНТЕРЕСУЈЕ СРПСКИ ЈЕЗИК И КЊИЖЕВНОСТ</vt:lpstr>
      <vt:lpstr>СРПСКИ ЛАКО</vt:lpstr>
      <vt:lpstr>ЕЛЕКТРОНСКИ ДНЕВНИК АУТОРА</vt:lpstr>
      <vt:lpstr>САДРЖАЈ</vt:lpstr>
      <vt:lpstr>БИБЛИОТЕКАР У АКЦИЈИ!</vt:lpstr>
      <vt:lpstr>ШКОЛСКА КУЛТУРНА СЦЕНА</vt:lpstr>
      <vt:lpstr>ЈУБИЛЕЈИ</vt:lpstr>
      <vt:lpstr>ИЗЛОЖБЕ</vt:lpstr>
      <vt:lpstr>ЧИТАЛАЧКИ МАРАТОН</vt:lpstr>
      <vt:lpstr>ЧИТАЛАЧКИ ДНЕВНИК</vt:lpstr>
      <vt:lpstr>О ПЕСНИЦИМА</vt:lpstr>
      <vt:lpstr>СА ПЕСНИЦИМА</vt:lpstr>
      <vt:lpstr>ДЕЦА ПИСЦИ</vt:lpstr>
      <vt:lpstr>ШКОЛСКИ ЛИСТ</vt:lpstr>
      <vt:lpstr>ПОЗОРИШТАНЦЕ</vt:lpstr>
      <vt:lpstr>НАЈПОСЕЋЕНИЈЕ</vt:lpstr>
      <vt:lpstr>БЛОГ И ДРУШТВЕНЕ МРЕЖЕ</vt:lpstr>
      <vt:lpstr>ПРАЋЕЊЕ И УРЕЂИВАЊЕ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SPC</dc:creator>
  <cp:lastModifiedBy>SPC</cp:lastModifiedBy>
  <cp:revision>19</cp:revision>
  <dcterms:created xsi:type="dcterms:W3CDTF">2012-04-13T18:54:09Z</dcterms:created>
  <dcterms:modified xsi:type="dcterms:W3CDTF">2012-04-29T21:48:26Z</dcterms:modified>
</cp:coreProperties>
</file>